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2" r:id="rId1"/>
  </p:sldMasterIdLst>
  <p:sldIdLst>
    <p:sldId id="279" r:id="rId2"/>
    <p:sldId id="289" r:id="rId3"/>
    <p:sldId id="265" r:id="rId4"/>
    <p:sldId id="269" r:id="rId5"/>
    <p:sldId id="260" r:id="rId6"/>
    <p:sldId id="278" r:id="rId7"/>
    <p:sldId id="280" r:id="rId8"/>
    <p:sldId id="274" r:id="rId9"/>
    <p:sldId id="276" r:id="rId10"/>
    <p:sldId id="283" r:id="rId11"/>
    <p:sldId id="271" r:id="rId12"/>
    <p:sldId id="272" r:id="rId13"/>
    <p:sldId id="277" r:id="rId14"/>
    <p:sldId id="273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</p:showPr>
  <p:clrMru>
    <a:srgbClr val="66BE30"/>
    <a:srgbClr val="FAF598"/>
    <a:srgbClr val="146412"/>
    <a:srgbClr val="C4FD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55" autoAdjust="0"/>
    <p:restoredTop sz="94631" autoAdjust="0"/>
  </p:normalViewPr>
  <p:slideViewPr>
    <p:cSldViewPr>
      <p:cViewPr>
        <p:scale>
          <a:sx n="77" d="100"/>
          <a:sy n="77" d="100"/>
        </p:scale>
        <p:origin x="-145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15326-E46E-402C-9C6F-9C9928C63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B649C-B8D9-4B35-BECA-4001D512EF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F7C11-CCF0-44EA-9653-DFFE4CC6B0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6A006-59C1-435A-8285-3C3CFB645F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31B23-B269-46FA-B181-016D963C44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C8949-10E9-48C8-A027-17D06C2A81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ED796-9B87-4562-828B-47178CDA93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99A3E-21FE-473F-9440-43120CB7DA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70415-87BA-4AC0-AD28-16CE4FD2B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BA8F-4F9A-40A0-A63C-6C5B9E2AFF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BAB57-76BC-485F-9A91-42BCA8E2A3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545C56AB-C360-4028-872C-0ABFEA2CF2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5" r:id="rId1"/>
    <p:sldLayoutId id="2147484277" r:id="rId2"/>
    <p:sldLayoutId id="2147484286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7" r:id="rId9"/>
    <p:sldLayoutId id="2147484283" r:id="rId10"/>
    <p:sldLayoutId id="2147484284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vk.com/feed?section=search&amp;q=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18288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Эколого-благотворительный  проект «ДОБРЫЕ КРЫШЕЧКИ»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48648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29402929_1917694454916785_24837698377010380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071810"/>
            <a:ext cx="3576759" cy="3286148"/>
          </a:xfrm>
          <a:prstGeom prst="rect">
            <a:avLst/>
          </a:prstGeom>
        </p:spPr>
      </p:pic>
      <p:pic>
        <p:nvPicPr>
          <p:cNvPr id="5" name="image01.jpg"/>
          <p:cNvPicPr/>
          <p:nvPr/>
        </p:nvPicPr>
        <p:blipFill>
          <a:blip r:embed="rId3"/>
          <a:srcRect l="24914" t="15549" r="24604" b="13653"/>
          <a:stretch>
            <a:fillRect/>
          </a:stretch>
        </p:blipFill>
        <p:spPr>
          <a:xfrm>
            <a:off x="1500166" y="2571744"/>
            <a:ext cx="2428892" cy="4000528"/>
          </a:xfrm>
          <a:prstGeom prst="rect">
            <a:avLst/>
          </a:prstGeom>
          <a:ln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 вклад в Доброе Дело!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85992"/>
            <a:ext cx="8543956" cy="4038609"/>
          </a:xfrm>
        </p:spPr>
        <p:txBody>
          <a:bodyPr/>
          <a:lstStyle/>
          <a:p>
            <a:r>
              <a:rPr lang="ru-RU" dirty="0" smtClean="0"/>
              <a:t>Март 2017 г.  - 13,5 кг</a:t>
            </a:r>
          </a:p>
          <a:p>
            <a:r>
              <a:rPr lang="ru-RU" dirty="0" smtClean="0"/>
              <a:t>Июнь 2017 г. - 27 кг</a:t>
            </a:r>
          </a:p>
          <a:p>
            <a:r>
              <a:rPr lang="ru-RU" dirty="0" smtClean="0"/>
              <a:t>Ноябрь 2017 г. – 30 кг</a:t>
            </a:r>
          </a:p>
          <a:p>
            <a:r>
              <a:rPr lang="ru-RU" dirty="0" smtClean="0"/>
              <a:t>Май 2018 г. – 75 кг</a:t>
            </a:r>
          </a:p>
          <a:p>
            <a:r>
              <a:rPr lang="ru-RU" dirty="0" smtClean="0"/>
              <a:t>Октябрь 2018 г. – 35 кг</a:t>
            </a:r>
          </a:p>
          <a:p>
            <a:r>
              <a:rPr lang="ru-RU" dirty="0" smtClean="0"/>
              <a:t>Февраль 2019 г. – 100 </a:t>
            </a:r>
            <a:r>
              <a:rPr lang="ru-RU" dirty="0" smtClean="0"/>
              <a:t>кг</a:t>
            </a:r>
          </a:p>
          <a:p>
            <a:r>
              <a:rPr lang="ru-RU" dirty="0" smtClean="0"/>
              <a:t>Апрель 2019 г.  - 40 кг.</a:t>
            </a:r>
          </a:p>
          <a:p>
            <a:r>
              <a:rPr lang="ru-RU" dirty="0" smtClean="0"/>
              <a:t>Июнь 2019 г. – 35 кг.</a:t>
            </a:r>
            <a:endParaRPr lang="ru-RU" dirty="0"/>
          </a:p>
        </p:txBody>
      </p:sp>
      <p:pic>
        <p:nvPicPr>
          <p:cNvPr id="4" name="Рисунок 3" descr="qKFANfp_vB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5" y="2214554"/>
            <a:ext cx="4857783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70313_1105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660000">
            <a:off x="308078" y="437242"/>
            <a:ext cx="4939769" cy="3704827"/>
          </a:xfrm>
          <a:prstGeom prst="rect">
            <a:avLst/>
          </a:prstGeom>
        </p:spPr>
      </p:pic>
      <p:pic>
        <p:nvPicPr>
          <p:cNvPr id="3" name="Рисунок 2" descr="IMG_20170206_1829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20000">
            <a:off x="5081831" y="1353970"/>
            <a:ext cx="3769927" cy="5026569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34" y="4714884"/>
            <a:ext cx="4110038" cy="1571636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ru-RU" dirty="0" smtClean="0"/>
              <a:t>Активисты проекта </a:t>
            </a:r>
          </a:p>
          <a:p>
            <a:pPr algn="ctr">
              <a:spcBef>
                <a:spcPts val="0"/>
              </a:spcBef>
            </a:pPr>
            <a:r>
              <a:rPr lang="ru-RU" dirty="0" smtClean="0"/>
              <a:t>МДОУ детский сад № 129 (2 корпус) пос. Томилино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обрые крышеч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785794"/>
            <a:ext cx="4643470" cy="5527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1500174"/>
            <a:ext cx="3181344" cy="3480962"/>
          </a:xfrm>
        </p:spPr>
        <p:txBody>
          <a:bodyPr/>
          <a:lstStyle/>
          <a:p>
            <a:pPr algn="ctr"/>
            <a:r>
              <a:rPr lang="ru-RU" dirty="0" smtClean="0"/>
              <a:t>Благодарность</a:t>
            </a:r>
          </a:p>
          <a:p>
            <a:pPr algn="ctr"/>
            <a:r>
              <a:rPr lang="ru-RU" dirty="0" smtClean="0"/>
              <a:t>от организаторов</a:t>
            </a:r>
          </a:p>
          <a:p>
            <a:pPr algn="ctr"/>
            <a:r>
              <a:rPr lang="ru-RU" dirty="0" smtClean="0"/>
              <a:t>акции</a:t>
            </a:r>
          </a:p>
          <a:p>
            <a:pPr algn="ctr"/>
            <a:r>
              <a:rPr lang="en-US" sz="3200" dirty="0" smtClean="0"/>
              <a:t>#</a:t>
            </a:r>
            <a:r>
              <a:rPr lang="ru-RU" sz="3200" dirty="0" smtClean="0"/>
              <a:t>ДОБРЫЕ_</a:t>
            </a:r>
          </a:p>
          <a:p>
            <a:pPr algn="ctr"/>
            <a:r>
              <a:rPr lang="ru-RU" sz="3200" dirty="0" smtClean="0"/>
              <a:t>КРЫШЕЧКИ</a:t>
            </a:r>
          </a:p>
          <a:p>
            <a:pPr algn="ctr"/>
            <a:r>
              <a:rPr lang="ru-RU" dirty="0" smtClean="0"/>
              <a:t>ребятам </a:t>
            </a:r>
          </a:p>
          <a:p>
            <a:pPr algn="ctr"/>
            <a:r>
              <a:rPr lang="ru-RU" dirty="0" smtClean="0"/>
              <a:t>нашего сада.</a:t>
            </a: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-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7914" y="2500306"/>
            <a:ext cx="3487148" cy="4058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714348" y="714356"/>
            <a:ext cx="75723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В настоящее время идет сбор  для помощи уже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18 ребёнку  -  Антону  2014 г.р. из  ТУЛЫ.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 Ему необходима коляска стоимостью  148 000 руб.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400" dirty="0" smtClean="0"/>
              <a:t>Все вместе мы сможем ему помочь!</a:t>
            </a:r>
            <a:endParaRPr lang="ru-RU" sz="24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К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06" y="786180"/>
            <a:ext cx="8823150" cy="34064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4500570"/>
            <a:ext cx="792961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Общий вес</a:t>
            </a:r>
            <a:r>
              <a:rPr lang="ru-RU" sz="2400" dirty="0" smtClean="0"/>
              <a:t> собранных крышечек с начала проекта (16.12.2016г.)  превысил </a:t>
            </a:r>
            <a:r>
              <a:rPr lang="ru-RU" sz="3600" b="1" dirty="0" smtClean="0">
                <a:solidFill>
                  <a:srgbClr val="FFFF00"/>
                </a:solidFill>
              </a:rPr>
              <a:t> 125 тонн</a:t>
            </a:r>
            <a:r>
              <a:rPr lang="ru-RU" sz="2400" b="1" dirty="0" smtClean="0"/>
              <a:t>,</a:t>
            </a:r>
          </a:p>
          <a:p>
            <a:pPr algn="ctr"/>
            <a:r>
              <a:rPr lang="ru-RU" sz="2400" dirty="0" smtClean="0"/>
              <a:t>а общая сумма уже более </a:t>
            </a:r>
            <a:r>
              <a:rPr lang="ru-RU" sz="3200" b="1" dirty="0" smtClean="0">
                <a:solidFill>
                  <a:srgbClr val="FFFF00"/>
                </a:solidFill>
              </a:rPr>
              <a:t> 3 млн.</a:t>
            </a:r>
            <a:r>
              <a:rPr lang="ru-RU" sz="3200" dirty="0" smtClean="0">
                <a:solidFill>
                  <a:srgbClr val="FFFF00"/>
                </a:solidFill>
              </a:rPr>
              <a:t>рублей</a:t>
            </a:r>
            <a:r>
              <a:rPr lang="ru-RU" sz="2400" dirty="0" smtClean="0"/>
              <a:t>.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Семнадцать</a:t>
            </a:r>
            <a:r>
              <a:rPr lang="ru-RU" sz="2400" dirty="0" smtClean="0"/>
              <a:t> детей-инвалидов получили помощь! </a:t>
            </a:r>
            <a:endParaRPr lang="ru-RU" sz="24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4500593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Участвуя в проекте вместе мы делаем нашу планету чище и помогаем детям-инвалидам,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от которых отказались родители!</a:t>
            </a:r>
          </a:p>
          <a:p>
            <a:pPr marL="0" indent="0" algn="ctr"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                                                                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endParaRPr lang="ru-RU" dirty="0" smtClean="0">
              <a:solidFill>
                <a:srgbClr val="00B0F0"/>
              </a:solidFill>
            </a:endParaRP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dirty="0" smtClean="0">
                <a:solidFill>
                  <a:srgbClr val="00B0F0"/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3600" b="1" dirty="0" smtClean="0">
                <a:solidFill>
                  <a:srgbClr val="66BE30"/>
                </a:solidFill>
              </a:rPr>
              <a:t>СПЕШИТЕ  ДЕЛАТЬ  ДОБРО!                                    </a:t>
            </a:r>
            <a:r>
              <a:rPr lang="ru-RU" sz="3600" dirty="0" smtClean="0">
                <a:solidFill>
                  <a:srgbClr val="66BE30"/>
                </a:solidFill>
              </a:rPr>
              <a:t/>
            </a:r>
            <a:br>
              <a:rPr lang="ru-RU" sz="3600" dirty="0" smtClean="0">
                <a:solidFill>
                  <a:srgbClr val="66BE30"/>
                </a:solidFill>
              </a:rPr>
            </a:br>
            <a:endParaRPr lang="ru-RU" sz="3600" dirty="0" smtClean="0">
              <a:solidFill>
                <a:srgbClr val="66BE30"/>
              </a:solidFill>
            </a:endParaRPr>
          </a:p>
        </p:txBody>
      </p:sp>
      <p:pic>
        <p:nvPicPr>
          <p:cNvPr id="13315" name="Picture 2" descr="Картинки по запросу дружба детей рисунки 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85786" y="2143116"/>
            <a:ext cx="760713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8572560" cy="2714644"/>
          </a:xfrm>
        </p:spPr>
        <p:txBody>
          <a:bodyPr/>
          <a:lstStyle/>
          <a:p>
            <a:pPr algn="ctr"/>
            <a:r>
              <a:rPr lang="ru-RU" sz="2600" dirty="0" smtClean="0"/>
              <a:t>Многие знают сказку Катаева «Цветик-семицветик»      о девочке Жене, которая получила цветок с семью волшебными лепестками. Она потратила шесть лепестков на глупости. А последний, заветный  лепесток она пожертвовала на больного мальчика,         и это оказалось достойным делом.</a:t>
            </a:r>
            <a:endParaRPr lang="ru-RU" sz="2600" dirty="0"/>
          </a:p>
        </p:txBody>
      </p:sp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00438"/>
            <a:ext cx="2314578" cy="2969206"/>
          </a:xfrm>
          <a:prstGeom prst="rect">
            <a:avLst/>
          </a:prstGeom>
        </p:spPr>
      </p:pic>
      <p:pic>
        <p:nvPicPr>
          <p:cNvPr id="10" name="Рисунок 9" descr="ed7d3fedc8fa88989e412e1855e28d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571876"/>
            <a:ext cx="3857634" cy="2893226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 idx="4294967295"/>
          </p:nvPr>
        </p:nvSpPr>
        <p:spPr>
          <a:xfrm>
            <a:off x="2714612" y="857232"/>
            <a:ext cx="6072188" cy="5357850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КРЫШЕЧКИ – это российский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эколого-благотворительный волонтерский проект,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имеющий двойную цель: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сделать мир чище и помочь детям, которым нужна поддержка.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Проект организован совместно Общественным движением 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"</a:t>
            </a:r>
            <a:r>
              <a:rPr lang="ru-RU" sz="2800" b="1" dirty="0" smtClean="0">
                <a:solidFill>
                  <a:schemeClr val="tx1">
                    <a:lumMod val="85000"/>
                  </a:schemeClr>
                </a:solidFill>
              </a:rPr>
              <a:t>ДОБРЫЕ  КРЫШЕЧКИ</a:t>
            </a: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" и</a:t>
            </a:r>
            <a:b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2800" b="0" dirty="0" smtClean="0">
                <a:solidFill>
                  <a:schemeClr val="tx1">
                    <a:lumMod val="85000"/>
                  </a:schemeClr>
                </a:solidFill>
              </a:rPr>
              <a:t> Благотворительным фондом</a:t>
            </a: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</a:rPr>
              <a:t> «Волонтеры в помощь детям-сиротам».</a:t>
            </a:r>
            <a:endParaRPr lang="ru-RU" sz="28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6148" name="image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1166" y="3857628"/>
            <a:ext cx="160913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2286016" cy="295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72066" y="4429132"/>
            <a:ext cx="3495670" cy="1809741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/>
              <a:t>Первым, для кого был открыт сбор добрых крышечек, </a:t>
            </a:r>
            <a:br>
              <a:rPr lang="ru-RU" sz="3200" dirty="0" smtClean="0"/>
            </a:br>
            <a:r>
              <a:rPr lang="ru-RU" sz="3200" dirty="0" smtClean="0"/>
              <a:t> стал Андрюша  </a:t>
            </a:r>
            <a:br>
              <a:rPr lang="ru-RU" sz="3200" dirty="0" smtClean="0"/>
            </a:br>
            <a:r>
              <a:rPr lang="ru-RU" sz="3200" dirty="0" smtClean="0"/>
              <a:t>2014 г.р. – подопечный фонда</a:t>
            </a:r>
            <a:br>
              <a:rPr lang="ru-RU" sz="3200" dirty="0" smtClean="0"/>
            </a:b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</a:rPr>
              <a:t> «Волонтеры </a:t>
            </a:r>
            <a:br>
              <a:rPr lang="ru-RU" sz="320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</a:rPr>
              <a:t>в помощь </a:t>
            </a:r>
            <a:br>
              <a:rPr lang="ru-RU" sz="3200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</a:rPr>
              <a:t>ДЕТЯМ-СИРОТАМ»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pic>
        <p:nvPicPr>
          <p:cNvPr id="5" name="Picture 4" descr="D:\MyFiles\Шара Дом\Проекты 2017\коллаж\Фотограф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40000">
            <a:off x="1018532" y="1254037"/>
            <a:ext cx="3349625" cy="4741863"/>
          </a:xfrm>
          <a:prstGeom prst="round2DiagRect">
            <a:avLst>
              <a:gd name="adj1" fmla="val 6338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type="subTitle" idx="1"/>
          </p:nvPr>
        </p:nvSpPr>
        <p:spPr>
          <a:xfrm>
            <a:off x="642910" y="4572008"/>
            <a:ext cx="7854696" cy="17526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Мы выбрасываем пластиковый мусор,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не задумываясь над тем, что сдав его на переработку, можем сделать доброе дело: </a:t>
            </a:r>
          </a:p>
          <a:p>
            <a:pPr marL="0" indent="0" algn="ctr">
              <a:spcBef>
                <a:spcPts val="0"/>
              </a:spcBef>
              <a:buFont typeface="Arial" charset="0"/>
              <a:buNone/>
            </a:pP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сберечь природу и здоровье людей. 	</a:t>
            </a:r>
          </a:p>
          <a:p>
            <a:pPr marL="0" indent="0">
              <a:buFont typeface="Arial" charset="0"/>
              <a:buNone/>
            </a:pPr>
            <a:r>
              <a:rPr lang="ru-RU" dirty="0" smtClean="0"/>
              <a:t>	</a:t>
            </a:r>
          </a:p>
        </p:txBody>
      </p:sp>
      <p:pic>
        <p:nvPicPr>
          <p:cNvPr id="9219" name="Picture 2" descr="Картинки по запросу мусор пластик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7224" y="285728"/>
            <a:ext cx="7416580" cy="4181097"/>
          </a:xfrm>
          <a:prstGeom prst="rect">
            <a:avLst/>
          </a:prstGeom>
          <a:noFill/>
          <a:ln w="9525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72476" cy="4389437"/>
          </a:xfrm>
        </p:spPr>
        <p:txBody>
          <a:bodyPr/>
          <a:lstStyle/>
          <a:p>
            <a:r>
              <a:rPr lang="ru-RU" dirty="0" smtClean="0"/>
              <a:t>Проект стартовал в декабре 2016 года. </a:t>
            </a:r>
          </a:p>
          <a:p>
            <a:r>
              <a:rPr lang="ru-RU" dirty="0" smtClean="0"/>
              <a:t>Цель проекта: привлечение детей и взрослых к совместному решению экологических и социальных задач. Проект призывает каждого проявить заботу о других, оказать помощь без каких-либо материальных средств, используя в качестве ценного ресурса привычный всем «мусор» – пластиковые крышечки.</a:t>
            </a:r>
          </a:p>
        </p:txBody>
      </p:sp>
      <p:pic>
        <p:nvPicPr>
          <p:cNvPr id="4" name="Рисунок 3" descr="29402929_1917694454916785_24837698377010380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9" y="4357694"/>
            <a:ext cx="2366235" cy="199742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38943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Задачи проекта:</a:t>
            </a:r>
            <a:endParaRPr lang="ru-RU" dirty="0" smtClean="0"/>
          </a:p>
          <a:p>
            <a:r>
              <a:rPr lang="ru-RU" dirty="0" smtClean="0"/>
              <a:t>просвещение детей и родителей о пользе раздельного сбора мусора; </a:t>
            </a:r>
          </a:p>
          <a:p>
            <a:r>
              <a:rPr lang="ru-RU" dirty="0" smtClean="0"/>
              <a:t> формирование и развитие навыков селективного сбора мусора;</a:t>
            </a:r>
          </a:p>
          <a:p>
            <a:r>
              <a:rPr lang="ru-RU" dirty="0" smtClean="0"/>
              <a:t> оказание помощи детям с особенностями развития.</a:t>
            </a:r>
            <a:endParaRPr lang="ru-RU" dirty="0"/>
          </a:p>
        </p:txBody>
      </p:sp>
      <p:pic>
        <p:nvPicPr>
          <p:cNvPr id="4" name="Рисунок 3" descr="6f6293e4cb2722d41e04e2fbc501f76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786190"/>
            <a:ext cx="4357718" cy="2912230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00034" y="642918"/>
            <a:ext cx="7854696" cy="1571636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/>
              <a:t>Условия сбора: </a:t>
            </a:r>
          </a:p>
          <a:p>
            <a:pPr algn="ctr">
              <a:buNone/>
            </a:pPr>
            <a:r>
              <a:rPr lang="ru-RU" sz="2800" dirty="0" smtClean="0"/>
              <a:t>в проекте  </a:t>
            </a:r>
            <a:r>
              <a:rPr lang="ru-RU" sz="2800" b="1" dirty="0" smtClean="0">
                <a:hlinkClick r:id="rId2"/>
              </a:rPr>
              <a:t>#</a:t>
            </a:r>
            <a:r>
              <a:rPr lang="ru-RU" sz="2800" b="1" dirty="0" err="1" smtClean="0">
                <a:hlinkClick r:id="rId2"/>
              </a:rPr>
              <a:t>Добрые_крышечки</a:t>
            </a:r>
            <a:r>
              <a:rPr lang="ru-RU" sz="2800" b="1" dirty="0" smtClean="0"/>
              <a:t> </a:t>
            </a:r>
          </a:p>
          <a:p>
            <a:pPr algn="ctr">
              <a:buNone/>
            </a:pPr>
            <a:r>
              <a:rPr lang="ru-RU" sz="2800" dirty="0" smtClean="0"/>
              <a:t>участвуют  </a:t>
            </a:r>
            <a:r>
              <a:rPr lang="ru-RU" sz="2800" u="sng" dirty="0" smtClean="0"/>
              <a:t>только</a:t>
            </a:r>
            <a:r>
              <a:rPr lang="ru-RU" sz="2800" dirty="0" smtClean="0">
                <a:solidFill>
                  <a:srgbClr val="FAF598"/>
                </a:solidFill>
              </a:rPr>
              <a:t> ЧИСТЫЕ  </a:t>
            </a:r>
            <a:r>
              <a:rPr lang="ru-RU" sz="2800" dirty="0" smtClean="0"/>
              <a:t>пластиковые </a:t>
            </a:r>
          </a:p>
          <a:p>
            <a:pPr algn="ctr">
              <a:buNone/>
            </a:pPr>
            <a:r>
              <a:rPr lang="ru-RU" sz="2800" dirty="0" smtClean="0"/>
              <a:t>завинчивающиеся крышечки </a:t>
            </a:r>
          </a:p>
          <a:p>
            <a:pPr algn="ctr">
              <a:buNone/>
            </a:pPr>
            <a:r>
              <a:rPr lang="ru-RU" sz="2800" dirty="0" smtClean="0"/>
              <a:t>с маркировкой 2 (HDPE), 02 (PE-HD) – </a:t>
            </a:r>
          </a:p>
          <a:p>
            <a:pPr algn="ctr">
              <a:buNone/>
            </a:pPr>
            <a:r>
              <a:rPr lang="ru-RU" sz="2800" dirty="0" smtClean="0"/>
              <a:t>Это крышечки от пищевых продуктов и воды.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1492766919_170421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3857628"/>
            <a:ext cx="5429288" cy="2714644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857232"/>
            <a:ext cx="37862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300"/>
              </a:spcBef>
              <a:buFont typeface="Arial" charset="0"/>
              <a:buNone/>
            </a:pPr>
            <a:r>
              <a:rPr lang="ru-RU" sz="4000" dirty="0" smtClean="0"/>
              <a:t>8 тонн </a:t>
            </a:r>
          </a:p>
          <a:p>
            <a:pPr marL="0" indent="0" algn="ctr">
              <a:spcBef>
                <a:spcPts val="300"/>
              </a:spcBef>
              <a:buFont typeface="Arial" charset="0"/>
              <a:buNone/>
            </a:pPr>
            <a:r>
              <a:rPr lang="ru-RU" sz="2400" dirty="0" smtClean="0"/>
              <a:t>пластиковых крышек было собрано к лету 2017 года.</a:t>
            </a:r>
          </a:p>
          <a:p>
            <a:pPr marL="0" indent="0" algn="ctr">
              <a:spcBef>
                <a:spcPts val="300"/>
              </a:spcBef>
              <a:buFont typeface="Arial" charset="0"/>
              <a:buNone/>
            </a:pPr>
            <a:r>
              <a:rPr lang="ru-RU" sz="2400" dirty="0" smtClean="0"/>
              <a:t>Крышечки были сданы на завод по переработке вторсырья,  находящийся в Твери. </a:t>
            </a:r>
          </a:p>
          <a:p>
            <a:pPr marL="0" indent="0" algn="ctr">
              <a:spcBef>
                <a:spcPts val="300"/>
              </a:spcBef>
              <a:buFont typeface="Arial" charset="0"/>
              <a:buNone/>
            </a:pPr>
            <a:endParaRPr lang="ru-RU" sz="1000" dirty="0" smtClean="0"/>
          </a:p>
          <a:p>
            <a:pPr marL="0" indent="0" algn="ctr">
              <a:spcBef>
                <a:spcPts val="300"/>
              </a:spcBef>
              <a:buFont typeface="Arial" charset="0"/>
              <a:buNone/>
            </a:pPr>
            <a:r>
              <a:rPr lang="ru-RU" sz="2400" dirty="0" smtClean="0"/>
              <a:t>В июне 2017 г. Андрюше  уже была куплена коляска.</a:t>
            </a:r>
          </a:p>
        </p:txBody>
      </p:sp>
      <p:pic>
        <p:nvPicPr>
          <p:cNvPr id="8" name="Рисунок 7" descr="ea83e07d10b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785794"/>
            <a:ext cx="4071966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3168</TotalTime>
  <Words>362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Эколого-благотворительный  проект «ДОБРЫЕ КРЫШЕЧКИ»</vt:lpstr>
      <vt:lpstr>Слайд 2</vt:lpstr>
      <vt:lpstr>КРЫШЕЧКИ – это российский  эколого-благотворительный волонтерский проект,  имеющий двойную цель:  сделать мир чище и помочь детям, которым нужна поддержка.   Проект организован совместно Общественным движением  "ДОБРЫЕ  КРЫШЕЧКИ" и  Благотворительным фондом «Волонтеры в помощь детям-сиротам».</vt:lpstr>
      <vt:lpstr>Первым, для кого был открыт сбор добрых крышечек,   стал Андрюша   2014 г.р. – подопечный фонда  «Волонтеры  в помощь  ДЕТЯМ-СИРОТАМ» </vt:lpstr>
      <vt:lpstr>Слайд 5</vt:lpstr>
      <vt:lpstr>Слайд 6</vt:lpstr>
      <vt:lpstr>Слайд 7</vt:lpstr>
      <vt:lpstr>Слайд 8</vt:lpstr>
      <vt:lpstr>Слайд 9</vt:lpstr>
      <vt:lpstr>Наш вклад в Доброе Дело!</vt:lpstr>
      <vt:lpstr>Слайд 11</vt:lpstr>
      <vt:lpstr>Слайд 12</vt:lpstr>
      <vt:lpstr>Слайд 13</vt:lpstr>
      <vt:lpstr>Слайд 14</vt:lpstr>
      <vt:lpstr>Слайд 15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Добрые крышечки</dc:title>
  <dc:creator>Полякова</dc:creator>
  <cp:lastModifiedBy>Пользователь</cp:lastModifiedBy>
  <cp:revision>221</cp:revision>
  <dcterms:created xsi:type="dcterms:W3CDTF">2011-10-11T07:50:28Z</dcterms:created>
  <dcterms:modified xsi:type="dcterms:W3CDTF">2019-06-10T14:29:17Z</dcterms:modified>
</cp:coreProperties>
</file>