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257" r:id="rId2"/>
    <p:sldId id="269" r:id="rId3"/>
    <p:sldId id="258" r:id="rId4"/>
    <p:sldId id="270" r:id="rId5"/>
    <p:sldId id="259" r:id="rId6"/>
    <p:sldId id="260" r:id="rId7"/>
    <p:sldId id="261" r:id="rId8"/>
    <p:sldId id="262" r:id="rId9"/>
    <p:sldId id="267" r:id="rId10"/>
    <p:sldId id="263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24A9F-BCA2-4912-B538-84EE734132F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A424AB-88CC-4BB3-A52B-9EE9185EBCC7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</a:rPr>
            <a:t>Сформулировать причины процесса феодальной раздробленности</a:t>
          </a:r>
          <a:endParaRPr lang="ru-RU" b="1" dirty="0">
            <a:solidFill>
              <a:schemeClr val="bg1"/>
            </a:solidFill>
          </a:endParaRPr>
        </a:p>
      </dgm:t>
    </dgm:pt>
    <dgm:pt modelId="{242601E7-E79A-4EDD-98BC-35C8808372ED}" type="parTrans" cxnId="{E2916174-399C-40DA-B60A-AC2EE17FE2A6}">
      <dgm:prSet/>
      <dgm:spPr/>
      <dgm:t>
        <a:bodyPr/>
        <a:lstStyle/>
        <a:p>
          <a:endParaRPr lang="ru-RU"/>
        </a:p>
      </dgm:t>
    </dgm:pt>
    <dgm:pt modelId="{9E9DBD11-9074-4DDA-AB03-46C87E1EF6A2}" type="sibTrans" cxnId="{E2916174-399C-40DA-B60A-AC2EE17FE2A6}">
      <dgm:prSet/>
      <dgm:spPr/>
      <dgm:t>
        <a:bodyPr/>
        <a:lstStyle/>
        <a:p>
          <a:endParaRPr lang="ru-RU"/>
        </a:p>
      </dgm:t>
    </dgm:pt>
    <dgm:pt modelId="{BF2F2A84-4674-496C-9D6D-43DD01784790}" type="pres">
      <dgm:prSet presAssocID="{96A24A9F-BCA2-4912-B538-84EE734132F9}" presName="Name0" presStyleCnt="0">
        <dgm:presLayoutVars>
          <dgm:dir/>
          <dgm:animLvl val="lvl"/>
          <dgm:resizeHandles val="exact"/>
        </dgm:presLayoutVars>
      </dgm:prSet>
      <dgm:spPr/>
    </dgm:pt>
    <dgm:pt modelId="{4CF1D433-5048-46F7-B5B4-A21324495B95}" type="pres">
      <dgm:prSet presAssocID="{96A24A9F-BCA2-4912-B538-84EE734132F9}" presName="dummy" presStyleCnt="0"/>
      <dgm:spPr/>
    </dgm:pt>
    <dgm:pt modelId="{82926681-2493-4146-BAB0-907F91FD72B1}" type="pres">
      <dgm:prSet presAssocID="{96A24A9F-BCA2-4912-B538-84EE734132F9}" presName="linH" presStyleCnt="0"/>
      <dgm:spPr/>
    </dgm:pt>
    <dgm:pt modelId="{414B8EA3-639A-441C-96C2-5AA5008EE829}" type="pres">
      <dgm:prSet presAssocID="{96A24A9F-BCA2-4912-B538-84EE734132F9}" presName="padding1" presStyleCnt="0"/>
      <dgm:spPr/>
    </dgm:pt>
    <dgm:pt modelId="{0A5DC07E-4AB1-4410-8856-FD5CE0F20D1A}" type="pres">
      <dgm:prSet presAssocID="{C9A424AB-88CC-4BB3-A52B-9EE9185EBCC7}" presName="linV" presStyleCnt="0"/>
      <dgm:spPr/>
    </dgm:pt>
    <dgm:pt modelId="{C5A148E5-5CFD-4A02-A6BC-B1390AAAD91D}" type="pres">
      <dgm:prSet presAssocID="{C9A424AB-88CC-4BB3-A52B-9EE9185EBCC7}" presName="spVertical1" presStyleCnt="0"/>
      <dgm:spPr/>
    </dgm:pt>
    <dgm:pt modelId="{A5886465-BD63-4A26-8CCB-C636621FB0F0}" type="pres">
      <dgm:prSet presAssocID="{C9A424AB-88CC-4BB3-A52B-9EE9185EBCC7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039F1A4E-3E72-4867-BD69-434493D102E8}" type="pres">
      <dgm:prSet presAssocID="{C9A424AB-88CC-4BB3-A52B-9EE9185EBCC7}" presName="spVertical2" presStyleCnt="0"/>
      <dgm:spPr/>
    </dgm:pt>
    <dgm:pt modelId="{0E64F63F-D9A4-42B8-9BA4-92F9B9745B42}" type="pres">
      <dgm:prSet presAssocID="{C9A424AB-88CC-4BB3-A52B-9EE9185EBCC7}" presName="spVertical3" presStyleCnt="0"/>
      <dgm:spPr/>
    </dgm:pt>
    <dgm:pt modelId="{091E48FB-05CD-4A51-9599-E436298D598B}" type="pres">
      <dgm:prSet presAssocID="{96A24A9F-BCA2-4912-B538-84EE734132F9}" presName="padding2" presStyleCnt="0"/>
      <dgm:spPr/>
    </dgm:pt>
    <dgm:pt modelId="{5385F048-C8C7-407E-B6C6-7EB2B4234C3A}" type="pres">
      <dgm:prSet presAssocID="{96A24A9F-BCA2-4912-B538-84EE734132F9}" presName="negArrow" presStyleCnt="0"/>
      <dgm:spPr/>
    </dgm:pt>
    <dgm:pt modelId="{221AF930-889C-42E4-91E1-B3955C1F4A66}" type="pres">
      <dgm:prSet presAssocID="{96A24A9F-BCA2-4912-B538-84EE734132F9}" presName="backgroundArrow" presStyleLbl="node1" presStyleIdx="0" presStyleCnt="1" custLinFactNeighborX="-1194" custLinFactNeighborY="570"/>
      <dgm:spPr/>
    </dgm:pt>
  </dgm:ptLst>
  <dgm:cxnLst>
    <dgm:cxn modelId="{E2916174-399C-40DA-B60A-AC2EE17FE2A6}" srcId="{96A24A9F-BCA2-4912-B538-84EE734132F9}" destId="{C9A424AB-88CC-4BB3-A52B-9EE9185EBCC7}" srcOrd="0" destOrd="0" parTransId="{242601E7-E79A-4EDD-98BC-35C8808372ED}" sibTransId="{9E9DBD11-9074-4DDA-AB03-46C87E1EF6A2}"/>
    <dgm:cxn modelId="{93AF9B57-2C41-441C-B8C7-6E3016364656}" type="presOf" srcId="{96A24A9F-BCA2-4912-B538-84EE734132F9}" destId="{BF2F2A84-4674-496C-9D6D-43DD01784790}" srcOrd="0" destOrd="0" presId="urn:microsoft.com/office/officeart/2005/8/layout/hProcess3"/>
    <dgm:cxn modelId="{C51FE0A3-C104-4EB8-A048-5B8EE86119B9}" type="presOf" srcId="{C9A424AB-88CC-4BB3-A52B-9EE9185EBCC7}" destId="{A5886465-BD63-4A26-8CCB-C636621FB0F0}" srcOrd="0" destOrd="0" presId="urn:microsoft.com/office/officeart/2005/8/layout/hProcess3"/>
    <dgm:cxn modelId="{126791BE-E0A6-41A0-B061-0A9E031050A7}" type="presParOf" srcId="{BF2F2A84-4674-496C-9D6D-43DD01784790}" destId="{4CF1D433-5048-46F7-B5B4-A21324495B95}" srcOrd="0" destOrd="0" presId="urn:microsoft.com/office/officeart/2005/8/layout/hProcess3"/>
    <dgm:cxn modelId="{24BD0B68-9F02-4589-AE14-E208AB3E5AA3}" type="presParOf" srcId="{BF2F2A84-4674-496C-9D6D-43DD01784790}" destId="{82926681-2493-4146-BAB0-907F91FD72B1}" srcOrd="1" destOrd="0" presId="urn:microsoft.com/office/officeart/2005/8/layout/hProcess3"/>
    <dgm:cxn modelId="{DE600BD5-A1BA-4E0E-8D31-301353634B1C}" type="presParOf" srcId="{82926681-2493-4146-BAB0-907F91FD72B1}" destId="{414B8EA3-639A-441C-96C2-5AA5008EE829}" srcOrd="0" destOrd="0" presId="urn:microsoft.com/office/officeart/2005/8/layout/hProcess3"/>
    <dgm:cxn modelId="{6701888E-1A1A-447D-8BC9-673DE3595E41}" type="presParOf" srcId="{82926681-2493-4146-BAB0-907F91FD72B1}" destId="{0A5DC07E-4AB1-4410-8856-FD5CE0F20D1A}" srcOrd="1" destOrd="0" presId="urn:microsoft.com/office/officeart/2005/8/layout/hProcess3"/>
    <dgm:cxn modelId="{1C5F51B3-0AB2-4B2D-AB97-2B4DF1A8B4C7}" type="presParOf" srcId="{0A5DC07E-4AB1-4410-8856-FD5CE0F20D1A}" destId="{C5A148E5-5CFD-4A02-A6BC-B1390AAAD91D}" srcOrd="0" destOrd="0" presId="urn:microsoft.com/office/officeart/2005/8/layout/hProcess3"/>
    <dgm:cxn modelId="{E02C37CA-D614-4F40-A8EB-46B86E8E5482}" type="presParOf" srcId="{0A5DC07E-4AB1-4410-8856-FD5CE0F20D1A}" destId="{A5886465-BD63-4A26-8CCB-C636621FB0F0}" srcOrd="1" destOrd="0" presId="urn:microsoft.com/office/officeart/2005/8/layout/hProcess3"/>
    <dgm:cxn modelId="{CBF0B36C-3E12-4C30-80AC-5E78C27FA124}" type="presParOf" srcId="{0A5DC07E-4AB1-4410-8856-FD5CE0F20D1A}" destId="{039F1A4E-3E72-4867-BD69-434493D102E8}" srcOrd="2" destOrd="0" presId="urn:microsoft.com/office/officeart/2005/8/layout/hProcess3"/>
    <dgm:cxn modelId="{2FE89C2E-8E65-4812-B7C5-BD59CE267E97}" type="presParOf" srcId="{0A5DC07E-4AB1-4410-8856-FD5CE0F20D1A}" destId="{0E64F63F-D9A4-42B8-9BA4-92F9B9745B42}" srcOrd="3" destOrd="0" presId="urn:microsoft.com/office/officeart/2005/8/layout/hProcess3"/>
    <dgm:cxn modelId="{7420CBDE-B214-43DD-998E-F039269AA134}" type="presParOf" srcId="{82926681-2493-4146-BAB0-907F91FD72B1}" destId="{091E48FB-05CD-4A51-9599-E436298D598B}" srcOrd="2" destOrd="0" presId="urn:microsoft.com/office/officeart/2005/8/layout/hProcess3"/>
    <dgm:cxn modelId="{E292203C-5188-4BA1-A8BC-C300270C1F20}" type="presParOf" srcId="{82926681-2493-4146-BAB0-907F91FD72B1}" destId="{5385F048-C8C7-407E-B6C6-7EB2B4234C3A}" srcOrd="3" destOrd="0" presId="urn:microsoft.com/office/officeart/2005/8/layout/hProcess3"/>
    <dgm:cxn modelId="{7C78A85D-EF52-485F-8CF9-B53800F640C9}" type="presParOf" srcId="{82926681-2493-4146-BAB0-907F91FD72B1}" destId="{221AF930-889C-42E4-91E1-B3955C1F4A6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A24A9F-BCA2-4912-B538-84EE734132F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9A424AB-88CC-4BB3-A52B-9EE9185EBCC7}">
      <dgm:prSet custT="1"/>
      <dgm:spPr/>
      <dgm:t>
        <a:bodyPr/>
        <a:lstStyle/>
        <a:p>
          <a:pPr rtl="0"/>
          <a:r>
            <a:rPr lang="ru-RU" sz="3600" b="1" dirty="0" smtClean="0">
              <a:solidFill>
                <a:schemeClr val="bg1"/>
              </a:solidFill>
            </a:rPr>
            <a:t>Докажите, что феодальная раздробленность  - этап прогрессивного развития общества</a:t>
          </a:r>
          <a:endParaRPr lang="ru-RU" sz="3600" b="1" dirty="0">
            <a:solidFill>
              <a:schemeClr val="bg1"/>
            </a:solidFill>
          </a:endParaRPr>
        </a:p>
      </dgm:t>
    </dgm:pt>
    <dgm:pt modelId="{242601E7-E79A-4EDD-98BC-35C8808372ED}" type="parTrans" cxnId="{E2916174-399C-40DA-B60A-AC2EE17FE2A6}">
      <dgm:prSet/>
      <dgm:spPr/>
      <dgm:t>
        <a:bodyPr/>
        <a:lstStyle/>
        <a:p>
          <a:endParaRPr lang="ru-RU"/>
        </a:p>
      </dgm:t>
    </dgm:pt>
    <dgm:pt modelId="{9E9DBD11-9074-4DDA-AB03-46C87E1EF6A2}" type="sibTrans" cxnId="{E2916174-399C-40DA-B60A-AC2EE17FE2A6}">
      <dgm:prSet/>
      <dgm:spPr/>
      <dgm:t>
        <a:bodyPr/>
        <a:lstStyle/>
        <a:p>
          <a:endParaRPr lang="ru-RU"/>
        </a:p>
      </dgm:t>
    </dgm:pt>
    <dgm:pt modelId="{BF2F2A84-4674-496C-9D6D-43DD01784790}" type="pres">
      <dgm:prSet presAssocID="{96A24A9F-BCA2-4912-B538-84EE734132F9}" presName="Name0" presStyleCnt="0">
        <dgm:presLayoutVars>
          <dgm:dir/>
          <dgm:animLvl val="lvl"/>
          <dgm:resizeHandles val="exact"/>
        </dgm:presLayoutVars>
      </dgm:prSet>
      <dgm:spPr/>
    </dgm:pt>
    <dgm:pt modelId="{4CF1D433-5048-46F7-B5B4-A21324495B95}" type="pres">
      <dgm:prSet presAssocID="{96A24A9F-BCA2-4912-B538-84EE734132F9}" presName="dummy" presStyleCnt="0"/>
      <dgm:spPr/>
    </dgm:pt>
    <dgm:pt modelId="{82926681-2493-4146-BAB0-907F91FD72B1}" type="pres">
      <dgm:prSet presAssocID="{96A24A9F-BCA2-4912-B538-84EE734132F9}" presName="linH" presStyleCnt="0"/>
      <dgm:spPr/>
    </dgm:pt>
    <dgm:pt modelId="{414B8EA3-639A-441C-96C2-5AA5008EE829}" type="pres">
      <dgm:prSet presAssocID="{96A24A9F-BCA2-4912-B538-84EE734132F9}" presName="padding1" presStyleCnt="0"/>
      <dgm:spPr/>
    </dgm:pt>
    <dgm:pt modelId="{0A5DC07E-4AB1-4410-8856-FD5CE0F20D1A}" type="pres">
      <dgm:prSet presAssocID="{C9A424AB-88CC-4BB3-A52B-9EE9185EBCC7}" presName="linV" presStyleCnt="0"/>
      <dgm:spPr/>
    </dgm:pt>
    <dgm:pt modelId="{C5A148E5-5CFD-4A02-A6BC-B1390AAAD91D}" type="pres">
      <dgm:prSet presAssocID="{C9A424AB-88CC-4BB3-A52B-9EE9185EBCC7}" presName="spVertical1" presStyleCnt="0"/>
      <dgm:spPr/>
    </dgm:pt>
    <dgm:pt modelId="{A5886465-BD63-4A26-8CCB-C636621FB0F0}" type="pres">
      <dgm:prSet presAssocID="{C9A424AB-88CC-4BB3-A52B-9EE9185EBCC7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F1A4E-3E72-4867-BD69-434493D102E8}" type="pres">
      <dgm:prSet presAssocID="{C9A424AB-88CC-4BB3-A52B-9EE9185EBCC7}" presName="spVertical2" presStyleCnt="0"/>
      <dgm:spPr/>
    </dgm:pt>
    <dgm:pt modelId="{0E64F63F-D9A4-42B8-9BA4-92F9B9745B42}" type="pres">
      <dgm:prSet presAssocID="{C9A424AB-88CC-4BB3-A52B-9EE9185EBCC7}" presName="spVertical3" presStyleCnt="0"/>
      <dgm:spPr/>
    </dgm:pt>
    <dgm:pt modelId="{091E48FB-05CD-4A51-9599-E436298D598B}" type="pres">
      <dgm:prSet presAssocID="{96A24A9F-BCA2-4912-B538-84EE734132F9}" presName="padding2" presStyleCnt="0"/>
      <dgm:spPr/>
    </dgm:pt>
    <dgm:pt modelId="{5385F048-C8C7-407E-B6C6-7EB2B4234C3A}" type="pres">
      <dgm:prSet presAssocID="{96A24A9F-BCA2-4912-B538-84EE734132F9}" presName="negArrow" presStyleCnt="0"/>
      <dgm:spPr/>
    </dgm:pt>
    <dgm:pt modelId="{221AF930-889C-42E4-91E1-B3955C1F4A66}" type="pres">
      <dgm:prSet presAssocID="{96A24A9F-BCA2-4912-B538-84EE734132F9}" presName="backgroundArrow" presStyleLbl="node1" presStyleIdx="0" presStyleCnt="1" custLinFactNeighborX="-1194" custLinFactNeighborY="384"/>
      <dgm:spPr/>
    </dgm:pt>
  </dgm:ptLst>
  <dgm:cxnLst>
    <dgm:cxn modelId="{E2916174-399C-40DA-B60A-AC2EE17FE2A6}" srcId="{96A24A9F-BCA2-4912-B538-84EE734132F9}" destId="{C9A424AB-88CC-4BB3-A52B-9EE9185EBCC7}" srcOrd="0" destOrd="0" parTransId="{242601E7-E79A-4EDD-98BC-35C8808372ED}" sibTransId="{9E9DBD11-9074-4DDA-AB03-46C87E1EF6A2}"/>
    <dgm:cxn modelId="{9A627D78-292E-4004-8D40-8F0798DDC4F0}" type="presOf" srcId="{C9A424AB-88CC-4BB3-A52B-9EE9185EBCC7}" destId="{A5886465-BD63-4A26-8CCB-C636621FB0F0}" srcOrd="0" destOrd="0" presId="urn:microsoft.com/office/officeart/2005/8/layout/hProcess3"/>
    <dgm:cxn modelId="{30276BF9-3CCC-4F27-A28F-1F31633CA545}" type="presOf" srcId="{96A24A9F-BCA2-4912-B538-84EE734132F9}" destId="{BF2F2A84-4674-496C-9D6D-43DD01784790}" srcOrd="0" destOrd="0" presId="urn:microsoft.com/office/officeart/2005/8/layout/hProcess3"/>
    <dgm:cxn modelId="{3513CABE-5FB7-426B-9DED-3F7DAEB2B65A}" type="presParOf" srcId="{BF2F2A84-4674-496C-9D6D-43DD01784790}" destId="{4CF1D433-5048-46F7-B5B4-A21324495B95}" srcOrd="0" destOrd="0" presId="urn:microsoft.com/office/officeart/2005/8/layout/hProcess3"/>
    <dgm:cxn modelId="{BE4E408E-7E8C-4CA8-A456-C012BC4576A5}" type="presParOf" srcId="{BF2F2A84-4674-496C-9D6D-43DD01784790}" destId="{82926681-2493-4146-BAB0-907F91FD72B1}" srcOrd="1" destOrd="0" presId="urn:microsoft.com/office/officeart/2005/8/layout/hProcess3"/>
    <dgm:cxn modelId="{EEED0696-4378-437E-80AD-E06A963983B2}" type="presParOf" srcId="{82926681-2493-4146-BAB0-907F91FD72B1}" destId="{414B8EA3-639A-441C-96C2-5AA5008EE829}" srcOrd="0" destOrd="0" presId="urn:microsoft.com/office/officeart/2005/8/layout/hProcess3"/>
    <dgm:cxn modelId="{5249AC39-F795-4FEB-A6E1-1DCE62C977E5}" type="presParOf" srcId="{82926681-2493-4146-BAB0-907F91FD72B1}" destId="{0A5DC07E-4AB1-4410-8856-FD5CE0F20D1A}" srcOrd="1" destOrd="0" presId="urn:microsoft.com/office/officeart/2005/8/layout/hProcess3"/>
    <dgm:cxn modelId="{FC7D3379-9E47-48CE-B7A8-00E8ABDA52A7}" type="presParOf" srcId="{0A5DC07E-4AB1-4410-8856-FD5CE0F20D1A}" destId="{C5A148E5-5CFD-4A02-A6BC-B1390AAAD91D}" srcOrd="0" destOrd="0" presId="urn:microsoft.com/office/officeart/2005/8/layout/hProcess3"/>
    <dgm:cxn modelId="{7116055C-F0DF-4979-A71C-629DE32DD2C7}" type="presParOf" srcId="{0A5DC07E-4AB1-4410-8856-FD5CE0F20D1A}" destId="{A5886465-BD63-4A26-8CCB-C636621FB0F0}" srcOrd="1" destOrd="0" presId="urn:microsoft.com/office/officeart/2005/8/layout/hProcess3"/>
    <dgm:cxn modelId="{56CA1F63-BDB2-42FE-ABE8-EB4E953CF947}" type="presParOf" srcId="{0A5DC07E-4AB1-4410-8856-FD5CE0F20D1A}" destId="{039F1A4E-3E72-4867-BD69-434493D102E8}" srcOrd="2" destOrd="0" presId="urn:microsoft.com/office/officeart/2005/8/layout/hProcess3"/>
    <dgm:cxn modelId="{F7398634-9BA0-4EAC-BC79-3714B33B3C0A}" type="presParOf" srcId="{0A5DC07E-4AB1-4410-8856-FD5CE0F20D1A}" destId="{0E64F63F-D9A4-42B8-9BA4-92F9B9745B42}" srcOrd="3" destOrd="0" presId="urn:microsoft.com/office/officeart/2005/8/layout/hProcess3"/>
    <dgm:cxn modelId="{EFBEEF05-B804-4241-8EBC-A03DC7170CF1}" type="presParOf" srcId="{82926681-2493-4146-BAB0-907F91FD72B1}" destId="{091E48FB-05CD-4A51-9599-E436298D598B}" srcOrd="2" destOrd="0" presId="urn:microsoft.com/office/officeart/2005/8/layout/hProcess3"/>
    <dgm:cxn modelId="{CE5CD57F-E941-49FF-BA71-AFFB11A88C21}" type="presParOf" srcId="{82926681-2493-4146-BAB0-907F91FD72B1}" destId="{5385F048-C8C7-407E-B6C6-7EB2B4234C3A}" srcOrd="3" destOrd="0" presId="urn:microsoft.com/office/officeart/2005/8/layout/hProcess3"/>
    <dgm:cxn modelId="{28A9E53A-4AC5-4F31-B986-2AA3DA67A8EB}" type="presParOf" srcId="{82926681-2493-4146-BAB0-907F91FD72B1}" destId="{221AF930-889C-42E4-91E1-B3955C1F4A6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AF930-889C-42E4-91E1-B3955C1F4A66}">
      <dsp:nvSpPr>
        <dsp:cNvPr id="0" name=""/>
        <dsp:cNvSpPr/>
      </dsp:nvSpPr>
      <dsp:spPr>
        <a:xfrm>
          <a:off x="0" y="317739"/>
          <a:ext cx="8539028" cy="3247684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86465-BD63-4A26-8CCB-C636621FB0F0}">
      <dsp:nvSpPr>
        <dsp:cNvPr id="0" name=""/>
        <dsp:cNvSpPr/>
      </dsp:nvSpPr>
      <dsp:spPr>
        <a:xfrm>
          <a:off x="688792" y="1111148"/>
          <a:ext cx="6996332" cy="16238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0" rIns="0" bIns="35560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kern="1200" dirty="0" smtClean="0">
              <a:solidFill>
                <a:schemeClr val="bg1"/>
              </a:solidFill>
            </a:rPr>
            <a:t>Сформулировать причины процесса феодальной раздробленности</a:t>
          </a:r>
          <a:endParaRPr lang="ru-RU" sz="3500" b="1" kern="1200" dirty="0">
            <a:solidFill>
              <a:schemeClr val="bg1"/>
            </a:solidFill>
          </a:endParaRPr>
        </a:p>
      </dsp:txBody>
      <dsp:txXfrm>
        <a:off x="688792" y="1111148"/>
        <a:ext cx="6996332" cy="1623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1AF930-889C-42E4-91E1-B3955C1F4A66}">
      <dsp:nvSpPr>
        <dsp:cNvPr id="0" name=""/>
        <dsp:cNvSpPr/>
      </dsp:nvSpPr>
      <dsp:spPr>
        <a:xfrm>
          <a:off x="0" y="29723"/>
          <a:ext cx="8539028" cy="381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886465-BD63-4A26-8CCB-C636621FB0F0}">
      <dsp:nvSpPr>
        <dsp:cNvPr id="0" name=""/>
        <dsp:cNvSpPr/>
      </dsp:nvSpPr>
      <dsp:spPr>
        <a:xfrm>
          <a:off x="688792" y="969070"/>
          <a:ext cx="6996332" cy="190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65760" rIns="0" bIns="36576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bg1"/>
              </a:solidFill>
            </a:rPr>
            <a:t>Докажите, что феодальная раздробленность  - этап прогрессивного развития общества</a:t>
          </a:r>
          <a:endParaRPr lang="ru-RU" sz="3600" b="1" kern="1200" dirty="0">
            <a:solidFill>
              <a:schemeClr val="bg1"/>
            </a:solidFill>
          </a:endParaRPr>
        </a:p>
      </dsp:txBody>
      <dsp:txXfrm>
        <a:off x="688792" y="969070"/>
        <a:ext cx="6996332" cy="1908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4DC33-1051-444A-A4D4-A7DB95FCAEB4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7F88D8-7230-4764-9139-7055BC49C1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762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F88D8-7230-4764-9139-7055BC49C14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431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02624" cy="597666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Феодальная  раздробленность</a:t>
            </a:r>
            <a:b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1132</a:t>
            </a:r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–</a:t>
            </a:r>
            <a:r>
              <a:rPr lang="en-US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XV </a:t>
            </a:r>
            <a:r>
              <a:rPr lang="ru-RU" sz="6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в.</a:t>
            </a:r>
            <a:endParaRPr lang="ru-RU" sz="66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268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51520" y="1052736"/>
            <a:ext cx="8640960" cy="482453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4800" b="1" dirty="0" smtClean="0"/>
              <a:t>НОВГОРОДСКАЯ </a:t>
            </a:r>
            <a:r>
              <a:rPr lang="ru-RU" sz="14800" b="1" dirty="0" smtClean="0"/>
              <a:t>БОЯРСКАЯ РЕСПУБЛИКА</a:t>
            </a:r>
          </a:p>
          <a:p>
            <a:pPr algn="just">
              <a:buFont typeface="Wingdings" pitchFamily="2" charset="2"/>
              <a:buChar char="q"/>
            </a:pP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от Верхней Волги до Балтийского моря</a:t>
            </a:r>
          </a:p>
          <a:p>
            <a:pPr algn="just">
              <a:buFont typeface="Wingdings" pitchFamily="2" charset="2"/>
              <a:buChar char="q"/>
            </a:pPr>
            <a:r>
              <a:rPr lang="ru-RU" sz="112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 1136 года установление высшего законодательного органа – </a:t>
            </a:r>
            <a:r>
              <a:rPr lang="ru-RU" sz="11200" b="1" dirty="0" smtClean="0">
                <a:solidFill>
                  <a:srgbClr val="FF0000"/>
                </a:solidFill>
              </a:rPr>
              <a:t>Вече 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(собрание свободных полноправных граждан). Принимало и изгоняло князя</a:t>
            </a:r>
          </a:p>
          <a:p>
            <a:pPr algn="just">
              <a:buFont typeface="Wingdings" pitchFamily="2" charset="2"/>
              <a:buChar char="q"/>
            </a:pPr>
            <a:r>
              <a:rPr lang="ru-RU" sz="11200" b="1" dirty="0" smtClean="0">
                <a:solidFill>
                  <a:srgbClr val="FF0000"/>
                </a:solidFill>
              </a:rPr>
              <a:t>посадник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 – высшее должностное лицо (глава судебной и исполнительной власти)</a:t>
            </a:r>
          </a:p>
          <a:p>
            <a:pPr algn="just">
              <a:buFont typeface="Wingdings" pitchFamily="2" charset="2"/>
              <a:buChar char="q"/>
            </a:pPr>
            <a:r>
              <a:rPr lang="ru-RU" sz="11200" b="1" dirty="0">
                <a:solidFill>
                  <a:srgbClr val="FF0000"/>
                </a:solidFill>
              </a:rPr>
              <a:t>т</a:t>
            </a:r>
            <a:r>
              <a:rPr lang="ru-RU" sz="11200" b="1" dirty="0" smtClean="0">
                <a:solidFill>
                  <a:srgbClr val="FF0000"/>
                </a:solidFill>
              </a:rPr>
              <a:t>ысяцкий –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 руководитель ополчения</a:t>
            </a:r>
          </a:p>
          <a:p>
            <a:pPr algn="just">
              <a:buFont typeface="Wingdings" pitchFamily="2" charset="2"/>
              <a:buChar char="q"/>
            </a:pPr>
            <a:r>
              <a:rPr lang="ru-RU" sz="11200" b="1" dirty="0">
                <a:solidFill>
                  <a:srgbClr val="FF0000"/>
                </a:solidFill>
              </a:rPr>
              <a:t>а</a:t>
            </a:r>
            <a:r>
              <a:rPr lang="ru-RU" sz="11200" b="1" dirty="0" smtClean="0">
                <a:solidFill>
                  <a:srgbClr val="FF0000"/>
                </a:solidFill>
              </a:rPr>
              <a:t>рхиепископ</a:t>
            </a:r>
            <a:r>
              <a:rPr lang="ru-RU" sz="11200" b="1" dirty="0" smtClean="0">
                <a:solidFill>
                  <a:schemeClr val="accent1">
                    <a:lumMod val="50000"/>
                  </a:schemeClr>
                </a:solidFill>
              </a:rPr>
              <a:t> – глава новгородской церкви</a:t>
            </a:r>
          </a:p>
          <a:p>
            <a:pPr algn="just">
              <a:buFont typeface="Wingdings" pitchFamily="2" charset="2"/>
              <a:buChar char="q"/>
            </a:pPr>
            <a:endParaRPr lang="ru-RU" sz="1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just">
              <a:buFont typeface="Wingdings" pitchFamily="2" charset="2"/>
              <a:buChar char="q"/>
            </a:pPr>
            <a:endParaRPr lang="ru-RU" sz="1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 typeface="Wingdings" pitchFamily="2" charset="2"/>
              <a:buChar char="q"/>
            </a:pPr>
            <a:endParaRPr lang="ru-RU" sz="67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        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200" b="1" dirty="0" smtClean="0"/>
              <a:t>   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91993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7848872" cy="583264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Берестяные грамоты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704856" cy="4896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222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7848872" cy="58326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ГАЛИЦКО- ВОЛЫНСКОЕ КНЯЖЕСТВО</a:t>
            </a:r>
          </a:p>
          <a:p>
            <a:pPr marL="571500" indent="-571500" algn="just">
              <a:buFont typeface="Wingdings" pitchFamily="2" charset="2"/>
              <a:buChar char="q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ягкий климат и плодородные почвы</a:t>
            </a:r>
          </a:p>
          <a:p>
            <a:pPr marL="571500" indent="-571500" algn="just">
              <a:buFont typeface="Wingdings" pitchFamily="2" charset="2"/>
              <a:buChar char="q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орговля по рекам Прут, Западный Буг, Висла</a:t>
            </a:r>
          </a:p>
          <a:p>
            <a:pPr marL="571500" indent="-571500" algn="just">
              <a:buFont typeface="Wingdings" pitchFamily="2" charset="2"/>
              <a:buChar char="q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орьба за власть между правителем и аристократией ослабляла потенциал княжества</a:t>
            </a:r>
          </a:p>
          <a:p>
            <a:pPr marL="571500" indent="-571500" algn="just">
              <a:buFont typeface="Wingdings" pitchFamily="2" charset="2"/>
              <a:buChar char="q"/>
            </a:pP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8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332656"/>
            <a:ext cx="7863408" cy="54726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Ярослав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Осмомысл</a:t>
            </a:r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Золотой век  Галицкой земли»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Рост городов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Объединение Галицкой и Волынской земли</a:t>
            </a:r>
          </a:p>
          <a:p>
            <a:pPr marL="342900" indent="-3429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1202 г. захват Киева</a:t>
            </a:r>
          </a:p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Даниил Галицкий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Поход на Киев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Участие в битве на р. Калке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Проводил гибкую политику, что позволило княжеству сохранять относительную независимость от Орды</a:t>
            </a:r>
          </a:p>
          <a:p>
            <a:pPr algn="ctr"/>
            <a:endParaRPr lang="ru-RU" sz="3200" b="1" dirty="0" smtClean="0"/>
          </a:p>
          <a:p>
            <a:pPr algn="ctr"/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805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505154964"/>
              </p:ext>
            </p:extLst>
          </p:nvPr>
        </p:nvGraphicFramePr>
        <p:xfrm>
          <a:off x="281444" y="1743100"/>
          <a:ext cx="8539028" cy="3846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513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7746940" cy="639762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Причины:</a:t>
            </a:r>
            <a:endParaRPr lang="ru-RU" sz="7200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2"/>
          </p:nvPr>
        </p:nvSpPr>
        <p:spPr>
          <a:xfrm>
            <a:off x="281444" y="1743100"/>
            <a:ext cx="8539028" cy="3846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    </a:t>
            </a:r>
            <a:r>
              <a:rPr lang="ru-RU" sz="3600" b="1" dirty="0" smtClean="0"/>
              <a:t>господство натурального хозяйства</a:t>
            </a:r>
            <a:r>
              <a:rPr lang="ru-RU" sz="3600" dirty="0" smtClean="0"/>
              <a:t> </a:t>
            </a:r>
            <a:endParaRPr lang="ru-RU" sz="3600" dirty="0"/>
          </a:p>
          <a:p>
            <a:pPr marL="0" indent="0">
              <a:buNone/>
            </a:pPr>
            <a:r>
              <a:rPr lang="ru-RU" sz="4400" dirty="0" smtClean="0"/>
              <a:t>     </a:t>
            </a:r>
            <a:r>
              <a:rPr lang="ru-RU" sz="3600" b="1" dirty="0" smtClean="0"/>
              <a:t>отсутствие внешней угрозы</a:t>
            </a:r>
            <a:r>
              <a:rPr lang="ru-RU" sz="4400" b="1" dirty="0" smtClean="0"/>
              <a:t> </a:t>
            </a:r>
          </a:p>
          <a:p>
            <a:pPr marL="0" indent="0" algn="just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</a:t>
            </a:r>
            <a:r>
              <a:rPr lang="ru-RU" sz="3600" b="1" dirty="0" smtClean="0"/>
              <a:t>междоусобицы князей</a:t>
            </a:r>
            <a:endParaRPr lang="ru-RU" sz="4400" b="1" dirty="0"/>
          </a:p>
        </p:txBody>
      </p:sp>
      <p:sp>
        <p:nvSpPr>
          <p:cNvPr id="25" name="Блок-схема: узел 24"/>
          <p:cNvSpPr/>
          <p:nvPr/>
        </p:nvSpPr>
        <p:spPr>
          <a:xfrm>
            <a:off x="630838" y="2103853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590187" y="2865512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590187" y="3717032"/>
            <a:ext cx="228600" cy="228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4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773227381"/>
              </p:ext>
            </p:extLst>
          </p:nvPr>
        </p:nvGraphicFramePr>
        <p:xfrm>
          <a:off x="281444" y="1743100"/>
          <a:ext cx="8539028" cy="3846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337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43608" y="332656"/>
            <a:ext cx="6264696" cy="8640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ВЛАДИМИРО-СУЗДАЛЬСКОЕ КНЯЖЕСТВО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4294967295"/>
          </p:nvPr>
        </p:nvSpPr>
        <p:spPr>
          <a:xfrm>
            <a:off x="395536" y="1844824"/>
            <a:ext cx="8136904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Плодородные земли между Окой и Волгой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Население : вятичи, кривичи,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ильменские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словене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, меря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http://s8.drugiegoroda.ru/1/150/14978-22-940x3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97" y="3656418"/>
            <a:ext cx="89535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816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719306"/>
            <a:ext cx="7848872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Юрий Долгорукий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(около 1090-1157)</a:t>
            </a:r>
          </a:p>
          <a:p>
            <a:pPr algn="ctr"/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07945" y="2564905"/>
            <a:ext cx="67687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Ярослав Мудрый завещал земли Всеволоду             Владимиру Мономаху  </a:t>
            </a:r>
            <a:r>
              <a:rPr lang="ru-RU" sz="3600" dirty="0" smtClean="0"/>
              <a:t>          Юрию</a:t>
            </a:r>
            <a:endParaRPr lang="ru-RU" sz="3600" dirty="0" smtClean="0"/>
          </a:p>
        </p:txBody>
      </p:sp>
      <p:sp>
        <p:nvSpPr>
          <p:cNvPr id="7" name="Стрелка вправо 6"/>
          <p:cNvSpPr/>
          <p:nvPr/>
        </p:nvSpPr>
        <p:spPr>
          <a:xfrm>
            <a:off x="3851920" y="3274600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4492321" y="3834599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9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836712"/>
            <a:ext cx="7632848" cy="544887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Деятельность Юрия Долгорукого</a:t>
            </a:r>
            <a:endParaRPr lang="ru-RU" sz="4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571500" indent="-571500">
              <a:buFont typeface="Wingdings" pitchFamily="2" charset="2"/>
              <a:buChar char="q"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троительство городов: Звенигород,  Дмитров, Кострома, Москва (1147 г.)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г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орода        центры ремесла и торговли      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социальная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база  княжеской власти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з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ахват Киева </a:t>
            </a:r>
          </a:p>
          <a:p>
            <a:endParaRPr lang="ru-RU" sz="40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086668" y="3870760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3599892" y="4346557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93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type="body" sz="half" idx="2"/>
          </p:nvPr>
        </p:nvSpPr>
        <p:spPr>
          <a:xfrm>
            <a:off x="971600" y="1268760"/>
            <a:ext cx="6912768" cy="48245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4300" b="1" dirty="0" smtClean="0">
                <a:solidFill>
                  <a:schemeClr val="tx2">
                    <a:lumMod val="50000"/>
                  </a:schemeClr>
                </a:solidFill>
              </a:rPr>
              <a:t>Андрей </a:t>
            </a:r>
            <a:r>
              <a:rPr lang="ru-RU" sz="4300" b="1" dirty="0" smtClean="0">
                <a:solidFill>
                  <a:schemeClr val="tx2">
                    <a:lumMod val="50000"/>
                  </a:schemeClr>
                </a:solidFill>
              </a:rPr>
              <a:t>Юрьевич </a:t>
            </a:r>
            <a:r>
              <a:rPr lang="ru-RU" sz="4300" b="1" dirty="0" err="1" smtClean="0">
                <a:solidFill>
                  <a:schemeClr val="tx2">
                    <a:lumMod val="50000"/>
                  </a:schemeClr>
                </a:solidFill>
              </a:rPr>
              <a:t>Боголюбский</a:t>
            </a:r>
            <a:r>
              <a:rPr lang="ru-RU" sz="43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 1157г.  правитель всей северо-восточной Руси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Походы в Волжскую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Булгарию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(1164, 1172)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Борьба между князем и знатью, его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ближайшими родственниками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убийство в 1174 году</a:t>
            </a:r>
          </a:p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7990445" y="4725144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39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type="body" sz="half" idx="2"/>
          </p:nvPr>
        </p:nvSpPr>
        <p:spPr>
          <a:xfrm>
            <a:off x="971600" y="1268760"/>
            <a:ext cx="6912768" cy="482453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Всеволод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Юрьевич Большое 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Гнездо</a:t>
            </a:r>
          </a:p>
          <a:p>
            <a:pPr algn="ctr"/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п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равил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осторожно, стал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сильнейшим правителем северо-восточной Руси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Походы в Волжскую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</a:rPr>
              <a:t>Булгарию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marL="457200" indent="-457200" algn="just">
              <a:buFont typeface="Wingdings" pitchFamily="2" charset="2"/>
              <a:buChar char="q"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начинается распад княжества на уделы    междоусобные войны среди сыновей Всеволода </a:t>
            </a:r>
          </a:p>
          <a:p>
            <a:pPr algn="just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3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2843808" y="4581128"/>
            <a:ext cx="64807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745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308</TotalTime>
  <Words>274</Words>
  <Application>Microsoft Office PowerPoint</Application>
  <PresentationFormat>Экран (4:3)</PresentationFormat>
  <Paragraphs>55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 Феодальная  раздробленность 1132 – XV 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Правление  Владимира Мономаха</dc:title>
  <dc:creator>Asus</dc:creator>
  <cp:lastModifiedBy>Asus</cp:lastModifiedBy>
  <cp:revision>87</cp:revision>
  <dcterms:created xsi:type="dcterms:W3CDTF">2013-01-14T19:52:05Z</dcterms:created>
  <dcterms:modified xsi:type="dcterms:W3CDTF">2013-02-17T14:25:39Z</dcterms:modified>
</cp:coreProperties>
</file>