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709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71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9240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9500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98314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18335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688686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11928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098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566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3922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87075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59299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1777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581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B89DA82-75B2-4EE8-8446-D9F55DA933E3}" type="datetimeFigureOut">
              <a:rPr lang="ru-RU" smtClean="0"/>
              <a:pPr/>
              <a:t>09.06.2019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833CCD0-4DB9-4AAB-B511-275B51900BD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2967335"/>
            <a:ext cx="9144000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Глобальные проблемы современности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582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Демографические проблемы современности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Демографический</a:t>
            </a:r>
            <a:r>
              <a:rPr lang="ru-RU" sz="2000" dirty="0"/>
              <a:t> кризис — невысокие показатели рождаемости, смертности и соответственно естественного прироста. Под </a:t>
            </a:r>
            <a:r>
              <a:rPr lang="ru-RU" sz="2000" b="1" dirty="0"/>
              <a:t>демографическим</a:t>
            </a:r>
            <a:r>
              <a:rPr lang="ru-RU" sz="2000" dirty="0"/>
              <a:t> кризисом может пониматься как убыль населения, так и перенаселение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623" r="156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282033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Неизлечимые заболевания, как проблема современного мира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медико-биологические проблемы </a:t>
            </a:r>
            <a:r>
              <a:rPr lang="ru-RU" sz="2000" dirty="0"/>
              <a:t>современного </a:t>
            </a:r>
            <a:r>
              <a:rPr lang="ru-RU" sz="2000" dirty="0" smtClean="0"/>
              <a:t>человечества возникли </a:t>
            </a:r>
            <a:r>
              <a:rPr lang="ru-RU" sz="2000" dirty="0"/>
              <a:t>на пересечении демографического, экологического, экономического, нравственного кризисов современного общества и являются их обобщающим результатом.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329" r="243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256152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Кризис человеческой духовности. </a:t>
            </a:r>
            <a:r>
              <a:rPr lang="ru-RU" sz="2000" dirty="0" smtClean="0">
                <a:solidFill>
                  <a:schemeClr val="bg1"/>
                </a:solidFill>
              </a:rPr>
              <a:t>Презентацию подготовил Станислав </a:t>
            </a:r>
            <a:r>
              <a:rPr lang="ru-RU" sz="2000" dirty="0" err="1" smtClean="0">
                <a:solidFill>
                  <a:schemeClr val="bg1"/>
                </a:solidFill>
              </a:rPr>
              <a:t>ступников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endParaRPr lang="ru-RU" dirty="0"/>
          </a:p>
          <a:p>
            <a:r>
              <a:rPr lang="ru-RU" sz="2000" u="sng" dirty="0" smtClean="0"/>
              <a:t>Кризис человеческой духовности – это </a:t>
            </a:r>
            <a:r>
              <a:rPr lang="ru-RU" sz="2000" u="sng" dirty="0" err="1" smtClean="0"/>
              <a:t>опредмечивания</a:t>
            </a:r>
            <a:r>
              <a:rPr lang="ru-RU" sz="2000" u="sng" dirty="0" smtClean="0"/>
              <a:t> </a:t>
            </a:r>
            <a:r>
              <a:rPr lang="ru-RU" sz="2000" u="sng" dirty="0"/>
              <a:t>духовного мира человека, его внутреннего бытия, отчуждения и одиночества.</a:t>
            </a:r>
            <a:r>
              <a:rPr lang="ru-RU" sz="2000" dirty="0"/>
              <a:t> 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611" r="1161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52480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Терроризм, как глобальная проблема современности.</a:t>
            </a:r>
            <a:br>
              <a:rPr lang="ru-RU" dirty="0"/>
            </a:br>
            <a:r>
              <a:rPr lang="ru-RU" sz="2000" dirty="0" smtClean="0">
                <a:solidFill>
                  <a:schemeClr val="bg1"/>
                </a:solidFill>
              </a:rPr>
              <a:t>Доклад подготовил Олег </a:t>
            </a:r>
            <a:r>
              <a:rPr lang="ru-RU" sz="2000" dirty="0" err="1" smtClean="0">
                <a:solidFill>
                  <a:schemeClr val="bg1"/>
                </a:solidFill>
              </a:rPr>
              <a:t>Камяря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345773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Терроризм – это использование насилия и угрозы для достижения публичных или политических целей.</a:t>
            </a:r>
          </a:p>
          <a:p>
            <a:r>
              <a:rPr lang="ru-RU" sz="2000" dirty="0" smtClean="0"/>
              <a:t> Терроризм – это преступление против человечества.</a:t>
            </a:r>
            <a:endParaRPr lang="ru-RU" sz="20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182" r="171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367342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548680"/>
            <a:ext cx="7488832" cy="5904655"/>
          </a:xfrm>
        </p:spPr>
      </p:pic>
    </p:spTree>
    <p:extLst>
      <p:ext uri="{BB962C8B-B14F-4D97-AF65-F5344CB8AC3E}">
        <p14:creationId xmlns:p14="http://schemas.microsoft.com/office/powerpoint/2010/main" xmlns="" val="186290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Пути преодоления глобальных проблем.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587" r="165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23764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20728"/>
          </a:xfrm>
        </p:spPr>
        <p:txBody>
          <a:bodyPr/>
          <a:lstStyle/>
          <a:p>
            <a:pPr algn="ctr"/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7992888" cy="50429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Образовательная: </a:t>
            </a:r>
            <a:r>
              <a:rPr lang="ru-RU" dirty="0" smtClean="0"/>
              <a:t>осветить и проанализировать </a:t>
            </a:r>
            <a:r>
              <a:rPr lang="ru-RU" dirty="0"/>
              <a:t>с учащимися основные положения темы “Глобальные проблемы современности и пути их решения”;</a:t>
            </a:r>
          </a:p>
          <a:p>
            <a:r>
              <a:rPr lang="ru-RU" dirty="0"/>
              <a:t>Развивающая: Развитие умения анализировать полученную информацию, видеть причинно-следственные связи и аргументированно высказывать свое мнение. Формирование коммуникативной культуры.;</a:t>
            </a:r>
          </a:p>
          <a:p>
            <a:r>
              <a:rPr lang="ru-RU" dirty="0"/>
              <a:t>Воспитательная: Воспитание толерантности и активной гражданской </a:t>
            </a:r>
            <a:r>
              <a:rPr lang="ru-RU" dirty="0" smtClean="0"/>
              <a:t>позиции, через обсуждение </a:t>
            </a:r>
            <a:r>
              <a:rPr lang="ru-RU" dirty="0"/>
              <a:t>с учащимися </a:t>
            </a:r>
            <a:r>
              <a:rPr lang="ru-RU" dirty="0" smtClean="0"/>
              <a:t>возникшей ситуации </a:t>
            </a:r>
            <a:r>
              <a:rPr lang="ru-RU" dirty="0"/>
              <a:t>нравственного выбора. Подтолкнуть </a:t>
            </a:r>
            <a:r>
              <a:rPr lang="ru-RU" dirty="0" smtClean="0"/>
              <a:t>учащихся </a:t>
            </a:r>
            <a:r>
              <a:rPr lang="ru-RU" dirty="0"/>
              <a:t>к анализу глобальных </a:t>
            </a:r>
            <a:r>
              <a:rPr lang="ru-RU" dirty="0" smtClean="0"/>
              <a:t>проблем и </a:t>
            </a:r>
            <a:r>
              <a:rPr lang="ru-RU" dirty="0"/>
              <a:t>путей их решения.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198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48720"/>
          </a:xfrm>
        </p:spPr>
        <p:txBody>
          <a:bodyPr/>
          <a:lstStyle/>
          <a:p>
            <a:pPr algn="ctr"/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7992888" cy="55172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/>
              <a:t>1.Актуализация и мотивация деятельности учащихся и </a:t>
            </a:r>
            <a:r>
              <a:rPr lang="ru-RU" dirty="0" err="1"/>
              <a:t>целеобразование</a:t>
            </a:r>
            <a:r>
              <a:rPr lang="ru-RU" dirty="0"/>
              <a:t> через восстановление опорных знаний.</a:t>
            </a:r>
          </a:p>
          <a:p>
            <a:r>
              <a:rPr lang="ru-RU" dirty="0"/>
              <a:t>2.Ознакомление с глобальными проблемами </a:t>
            </a:r>
            <a:r>
              <a:rPr lang="ru-RU" dirty="0" smtClean="0"/>
              <a:t>современности, </a:t>
            </a:r>
            <a:r>
              <a:rPr lang="ru-RU" dirty="0"/>
              <a:t>их </a:t>
            </a:r>
            <a:r>
              <a:rPr lang="ru-RU" dirty="0" smtClean="0"/>
              <a:t>классификацией и путями решения.</a:t>
            </a:r>
            <a:endParaRPr lang="ru-RU" dirty="0"/>
          </a:p>
          <a:p>
            <a:r>
              <a:rPr lang="ru-RU" dirty="0"/>
              <a:t>3.Активизация познавательной деятельности учащихся через </a:t>
            </a:r>
            <a:r>
              <a:rPr lang="ru-RU" dirty="0" smtClean="0"/>
              <a:t>представление индивидуальных проектов, аналитическую работу </a:t>
            </a:r>
            <a:r>
              <a:rPr lang="ru-RU" dirty="0"/>
              <a:t>по осознанию сущности глобальных проблем современности.</a:t>
            </a:r>
          </a:p>
          <a:p>
            <a:r>
              <a:rPr lang="ru-RU" dirty="0"/>
              <a:t>4.Закрепление полученных знаний.</a:t>
            </a:r>
          </a:p>
          <a:p>
            <a:r>
              <a:rPr lang="ru-RU" dirty="0"/>
              <a:t>5.Подведение итогов.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2906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404664"/>
            <a:ext cx="4139952" cy="2795736"/>
          </a:xfrm>
        </p:spPr>
        <p:txBody>
          <a:bodyPr/>
          <a:lstStyle/>
          <a:p>
            <a:r>
              <a:rPr lang="ru-RU" dirty="0" smtClean="0"/>
              <a:t>Глобализация и глобальные проблемы современности. </a:t>
            </a:r>
            <a:r>
              <a:rPr lang="ru-RU" sz="2400" dirty="0" smtClean="0">
                <a:solidFill>
                  <a:schemeClr val="bg1"/>
                </a:solidFill>
              </a:rPr>
              <a:t>Доклад Ивана Бирюкова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3169702"/>
          </a:xfrm>
        </p:spPr>
        <p:txBody>
          <a:bodyPr/>
          <a:lstStyle/>
          <a:p>
            <a:r>
              <a:rPr lang="ru-RU" sz="2000" dirty="0"/>
              <a:t>глобализация – это резко возросшее взаимовлияние и взаимозависимость народов и государств, распространяющиеся на все сферы общественной жизни (экономическую, социальную, политическую, духовную, культурную).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19" r="43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83385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Глобальные проблемы современности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200" dirty="0"/>
              <a:t>Предотвращение термоядерной войны;</a:t>
            </a:r>
          </a:p>
          <a:p>
            <a:pPr lvl="0"/>
            <a:r>
              <a:rPr lang="ru-RU" sz="3200" dirty="0"/>
              <a:t>Экологическая проблема;</a:t>
            </a:r>
          </a:p>
          <a:p>
            <a:pPr lvl="0"/>
            <a:r>
              <a:rPr lang="ru-RU" sz="3200" dirty="0"/>
              <a:t>Демографическая проблема;</a:t>
            </a:r>
          </a:p>
          <a:p>
            <a:pPr lvl="0"/>
            <a:r>
              <a:rPr lang="ru-RU" sz="3200" dirty="0"/>
              <a:t>Неизлечимые заболевания;</a:t>
            </a:r>
          </a:p>
          <a:p>
            <a:pPr lvl="0"/>
            <a:r>
              <a:rPr lang="ru-RU" sz="3200" dirty="0"/>
              <a:t>Кризис человеческой духовности;</a:t>
            </a:r>
          </a:p>
          <a:p>
            <a:pPr lvl="0"/>
            <a:r>
              <a:rPr lang="ru-RU" sz="3200" dirty="0"/>
              <a:t>Мировой терроризм.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367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Проблема Предотвращение </a:t>
            </a:r>
            <a:r>
              <a:rPr lang="ru-RU" dirty="0"/>
              <a:t>термоядерной </a:t>
            </a:r>
            <a:r>
              <a:rPr lang="ru-RU" dirty="0" smtClean="0"/>
              <a:t>войны.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200" dirty="0" smtClean="0">
                <a:solidFill>
                  <a:schemeClr val="bg1"/>
                </a:solidFill>
              </a:rPr>
              <a:t>Доклад подготовил </a:t>
            </a:r>
            <a:r>
              <a:rPr lang="ru-RU" sz="2200" dirty="0" err="1" smtClean="0">
                <a:solidFill>
                  <a:schemeClr val="bg1"/>
                </a:solidFill>
              </a:rPr>
              <a:t>никита</a:t>
            </a:r>
            <a:r>
              <a:rPr lang="ru-RU" sz="2200" dirty="0" smtClean="0">
                <a:solidFill>
                  <a:schemeClr val="bg1"/>
                </a:solidFill>
              </a:rPr>
              <a:t> </a:t>
            </a:r>
            <a:r>
              <a:rPr lang="ru-RU" sz="2200" dirty="0" err="1" smtClean="0">
                <a:solidFill>
                  <a:schemeClr val="bg1"/>
                </a:solidFill>
              </a:rPr>
              <a:t>иванов</a:t>
            </a:r>
            <a:r>
              <a:rPr lang="ru-RU" sz="2000" dirty="0">
                <a:solidFill>
                  <a:schemeClr val="bg1"/>
                </a:solidFill>
              </a:rPr>
              <a:t/>
            </a:r>
            <a:br>
              <a:rPr lang="ru-RU" sz="2000" dirty="0">
                <a:solidFill>
                  <a:schemeClr val="bg1"/>
                </a:solidFill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2593638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Термоядерная война опасна катастрофическими </a:t>
            </a:r>
            <a:r>
              <a:rPr lang="ru-RU" sz="2000" dirty="0"/>
              <a:t>демографическими, экологическими и другими </a:t>
            </a:r>
            <a:r>
              <a:rPr lang="ru-RU" sz="2000" dirty="0" smtClean="0"/>
              <a:t>последствиями, она </a:t>
            </a:r>
            <a:r>
              <a:rPr lang="ru-RU" sz="2000" dirty="0"/>
              <a:t>угрожает самому существованию цивилизации и жизни на Земле</a:t>
            </a:r>
            <a:r>
              <a:rPr lang="ru-RU" dirty="0"/>
              <a:t>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864" r="218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5708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8172400" cy="6858000"/>
          </a:xfrm>
        </p:spPr>
      </p:pic>
    </p:spTree>
    <p:extLst>
      <p:ext uri="{BB962C8B-B14F-4D97-AF65-F5344CB8AC3E}">
        <p14:creationId xmlns:p14="http://schemas.microsoft.com/office/powerpoint/2010/main" xmlns="" val="190454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Экологическая проблема современности. </a:t>
            </a:r>
            <a:r>
              <a:rPr lang="ru-RU" sz="2200" dirty="0" smtClean="0">
                <a:solidFill>
                  <a:schemeClr val="bg1"/>
                </a:solidFill>
              </a:rPr>
              <a:t>Доклад подготовил А. Горожанин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Экологическая</a:t>
            </a:r>
            <a:r>
              <a:rPr lang="ru-RU" sz="2000" dirty="0"/>
              <a:t> </a:t>
            </a:r>
            <a:r>
              <a:rPr lang="ru-RU" sz="2000" b="1" dirty="0"/>
              <a:t>проблема</a:t>
            </a:r>
            <a:r>
              <a:rPr lang="ru-RU" sz="2000" dirty="0"/>
              <a:t> — это изменение природной среды, в результате антропогенного воздействия или стихийных бедствий, ведущее к нарушению структуры и функционирования природы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143" r="2114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xmlns="" val="297192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32656"/>
            <a:ext cx="7704856" cy="6048671"/>
          </a:xfrm>
        </p:spPr>
      </p:pic>
    </p:spTree>
    <p:extLst>
      <p:ext uri="{BB962C8B-B14F-4D97-AF65-F5344CB8AC3E}">
        <p14:creationId xmlns:p14="http://schemas.microsoft.com/office/powerpoint/2010/main" xmlns="" val="343452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363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Специальное оформление</vt:lpstr>
      <vt:lpstr>Изящная</vt:lpstr>
      <vt:lpstr>Слайд 1</vt:lpstr>
      <vt:lpstr>Цели урока:</vt:lpstr>
      <vt:lpstr>Задачи урока</vt:lpstr>
      <vt:lpstr>Глобализация и глобальные проблемы современности. Доклад Ивана Бирюкова</vt:lpstr>
      <vt:lpstr>Глобальные проблемы современности</vt:lpstr>
      <vt:lpstr>Проблема Предотвращение термоядерной войны.  Доклад подготовил никита иванов </vt:lpstr>
      <vt:lpstr>Слайд 7</vt:lpstr>
      <vt:lpstr>Экологическая проблема современности. Доклад подготовил А. Горожанин</vt:lpstr>
      <vt:lpstr>Слайд 9</vt:lpstr>
      <vt:lpstr>Демографические проблемы современности</vt:lpstr>
      <vt:lpstr>Неизлечимые заболевания, как проблема современного мира</vt:lpstr>
      <vt:lpstr>Кризис человеческой духовности. Презентацию подготовил Станислав ступников</vt:lpstr>
      <vt:lpstr>Терроризм, как глобальная проблема современности. Доклад подготовил Олег Камяря</vt:lpstr>
      <vt:lpstr>Слайд 14</vt:lpstr>
      <vt:lpstr>Пути преодоления глобальных проблем.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Глобальные проблемы современности</dc:title>
  <dc:creator>User</dc:creator>
  <cp:lastModifiedBy>User</cp:lastModifiedBy>
  <cp:revision>15</cp:revision>
  <dcterms:created xsi:type="dcterms:W3CDTF">2017-02-27T16:32:55Z</dcterms:created>
  <dcterms:modified xsi:type="dcterms:W3CDTF">2019-06-09T16:17:35Z</dcterms:modified>
</cp:coreProperties>
</file>