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92" r:id="rId3"/>
    <p:sldId id="265" r:id="rId4"/>
    <p:sldId id="279" r:id="rId5"/>
    <p:sldId id="261" r:id="rId6"/>
    <p:sldId id="262" r:id="rId7"/>
    <p:sldId id="266" r:id="rId8"/>
    <p:sldId id="267" r:id="rId9"/>
    <p:sldId id="273" r:id="rId10"/>
    <p:sldId id="281" r:id="rId11"/>
    <p:sldId id="307" r:id="rId12"/>
    <p:sldId id="308" r:id="rId13"/>
    <p:sldId id="309" r:id="rId14"/>
    <p:sldId id="310" r:id="rId15"/>
    <p:sldId id="311" r:id="rId16"/>
    <p:sldId id="312" r:id="rId17"/>
    <p:sldId id="313" r:id="rId18"/>
    <p:sldId id="301" r:id="rId19"/>
    <p:sldId id="302" r:id="rId20"/>
    <p:sldId id="303" r:id="rId21"/>
    <p:sldId id="304" r:id="rId22"/>
    <p:sldId id="305" r:id="rId23"/>
    <p:sldId id="306" r:id="rId24"/>
    <p:sldId id="314" r:id="rId25"/>
    <p:sldId id="315" r:id="rId26"/>
    <p:sldId id="316" r:id="rId27"/>
    <p:sldId id="270" r:id="rId28"/>
    <p:sldId id="317" r:id="rId29"/>
    <p:sldId id="318" r:id="rId30"/>
    <p:sldId id="275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63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1F101-4FAA-42A4-B3A7-EA50B122BB95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727BE-FE5B-4A9B-B8C5-DF7A66957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1F101-4FAA-42A4-B3A7-EA50B122BB95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727BE-FE5B-4A9B-B8C5-DF7A66957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1F101-4FAA-42A4-B3A7-EA50B122BB95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727BE-FE5B-4A9B-B8C5-DF7A66957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1F101-4FAA-42A4-B3A7-EA50B122BB95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727BE-FE5B-4A9B-B8C5-DF7A66957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1F101-4FAA-42A4-B3A7-EA50B122BB95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727BE-FE5B-4A9B-B8C5-DF7A66957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1F101-4FAA-42A4-B3A7-EA50B122BB95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727BE-FE5B-4A9B-B8C5-DF7A66957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1F101-4FAA-42A4-B3A7-EA50B122BB95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727BE-FE5B-4A9B-B8C5-DF7A66957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1F101-4FAA-42A4-B3A7-EA50B122BB95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727BE-FE5B-4A9B-B8C5-DF7A66957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1F101-4FAA-42A4-B3A7-EA50B122BB95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727BE-FE5B-4A9B-B8C5-DF7A66957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1F101-4FAA-42A4-B3A7-EA50B122BB95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727BE-FE5B-4A9B-B8C5-DF7A66957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1F101-4FAA-42A4-B3A7-EA50B122BB95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727BE-FE5B-4A9B-B8C5-DF7A66957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C1F101-4FAA-42A4-B3A7-EA50B122BB95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8727BE-FE5B-4A9B-B8C5-DF7A66957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Relationship Id="rId9" Type="http://schemas.openxmlformats.org/officeDocument/2006/relationships/image" Target="../media/image38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 descr="https://mypresentation.ru/documents/31982951a638a87c1f9bb292fdf531cb/img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500042"/>
            <a:ext cx="76438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Саратове много </a:t>
            </a:r>
            <a:r>
              <a:rPr lang="ru-RU" sz="2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музеев</a:t>
            </a:r>
            <a:r>
              <a:rPr lang="en-US" sz="2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 храмов</a:t>
            </a:r>
            <a:endParaRPr lang="ru-RU" sz="2400" dirty="0"/>
          </a:p>
        </p:txBody>
      </p:sp>
      <p:pic>
        <p:nvPicPr>
          <p:cNvPr id="52226" name="Picture 2" descr="http://krasivye-mesta.ru/img/dom-muzej-v-eh-borisova-musatov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285860"/>
            <a:ext cx="2715094" cy="1665258"/>
          </a:xfrm>
          <a:prstGeom prst="rect">
            <a:avLst/>
          </a:prstGeom>
          <a:noFill/>
        </p:spPr>
      </p:pic>
      <p:pic>
        <p:nvPicPr>
          <p:cNvPr id="5" name="Picture 2" descr="http://krasivye-mesta.ru/img/dom-muzej-pavla-kuznecov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" y="3429000"/>
            <a:ext cx="2857520" cy="2143140"/>
          </a:xfrm>
          <a:prstGeom prst="rect">
            <a:avLst/>
          </a:prstGeom>
          <a:noFill/>
        </p:spPr>
      </p:pic>
      <p:pic>
        <p:nvPicPr>
          <p:cNvPr id="6" name="Picture 2" descr="http://krasivye-mesta.ru/img/muzej-k-a-fedin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868" y="1357298"/>
            <a:ext cx="2286016" cy="1714512"/>
          </a:xfrm>
          <a:prstGeom prst="rect">
            <a:avLst/>
          </a:prstGeom>
          <a:noFill/>
        </p:spPr>
      </p:pic>
      <p:pic>
        <p:nvPicPr>
          <p:cNvPr id="7" name="Picture 2" descr="Музей-усадьба Н. Г. Чернышевского фото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143240" y="3714752"/>
            <a:ext cx="2678925" cy="1785950"/>
          </a:xfrm>
          <a:prstGeom prst="rect">
            <a:avLst/>
          </a:prstGeom>
          <a:noFill/>
        </p:spPr>
      </p:pic>
      <p:pic>
        <p:nvPicPr>
          <p:cNvPr id="52228" name="Picture 4" descr="http://krasivye-mesta.ru/img/saratovskij-oblastnoj-muzej-kraevedeniya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286512" y="1285860"/>
            <a:ext cx="2214578" cy="1660934"/>
          </a:xfrm>
          <a:prstGeom prst="rect">
            <a:avLst/>
          </a:prstGeom>
          <a:noFill/>
        </p:spPr>
      </p:pic>
      <p:pic>
        <p:nvPicPr>
          <p:cNvPr id="52230" name="Picture 6" descr="http://krasivye-mesta.ru/img/saratovskij-ehtnograficheskij-muzej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flipH="1">
            <a:off x="6072196" y="3571876"/>
            <a:ext cx="2857520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5786" y="285728"/>
            <a:ext cx="73581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Дом-музей В. Э.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Борисова-Мусатова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4516" name="Picture 4" descr="http://krasivye-mesta.ru/img/dom-muzej-v-eh-borisova-musato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1785926"/>
            <a:ext cx="5707274" cy="350046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1000108"/>
            <a:ext cx="28575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Музей посвящен творчеству саратовского художника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Борисова-Мусатова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Его создали в 1984 году, а открытие состоялось лишь в 2000 году.   Музей занимает деревянный флигель, в котором жил художник и часть небольшого сада.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214290"/>
            <a:ext cx="45716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Дом-музей Павла Кузнецова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928670"/>
            <a:ext cx="278608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Павел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Варфоломеевич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Кузнецов – известный саратовский живописец. Он родился в 1878 году в деревянном доме, который сделали мемориальным музеем в 2001 году. В доме Кузнецова частично восстановлен интерьер конца 19 – начала 20 века.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5538" name="Picture 2" descr="http://krasivye-mesta.ru/img/dom-muzej-pavla-kuzneco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1285860"/>
            <a:ext cx="5619790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500042"/>
            <a:ext cx="54292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Музей К. А. Федина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6562" name="Picture 2" descr="http://krasivye-mesta.ru/img/muzej-k-a-fedin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00430" y="2214554"/>
            <a:ext cx="5257776" cy="394333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4282" y="928670"/>
            <a:ext cx="3143272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Музей открыли в июне 1981 года. Он занимает один из старейших особняков города, памятник архитектуры 18 века. В экспозиции хранятся личные вещи и литературное наследие писателя Константина Александровича Федина. Музей посвящен не только творчеству Федина, но и истории литературы 20 века. В музее хранятся коллекции рукописей, редких журналов и книг, предметов изобразительного искусства.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357166"/>
            <a:ext cx="66437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Музей-усадьба Н. Г. Чернышевского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7586" name="Picture 2" descr="Музей-усадьба Н. Г. Чернышевского фото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488" y="1714488"/>
            <a:ext cx="5465007" cy="364333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4282" y="1285860"/>
            <a:ext cx="221457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Музей основали в сентябре 1920 года. Он занимает усадьбу Николая Гавриловича Чернышевского, в которой известный философ, критик и писатель родился и жил более двадцати лет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428604"/>
            <a:ext cx="835824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Саратовский художественный музей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А. Н. Радищева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8610" name="Picture 2" descr="Саратовский художественный музей А. Н. Радищева 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387" y="1571612"/>
            <a:ext cx="6248613" cy="403382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1214423"/>
            <a:ext cx="292892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Музей открылся в 1885 году. Он считается одним из самых значительных провинциальных художественных музеев в России. Основа экспозиции – коллекция картин художника Боголюбова, внука Радищева.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428604"/>
            <a:ext cx="80724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Саратовский областной музей краеведения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9634" name="Picture 2" descr="Саратовский областной музей краеведения фото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869" y="1428736"/>
            <a:ext cx="5429288" cy="407196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596" y="1142985"/>
            <a:ext cx="321471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1886 году был открыт историко-археологический музей. Сегодня музей занимает особняк Устинова (памятник архитектуры). В нем хранятся археологические, палеонтологические, этнографические коллекции, монеты, предметы быта, религиозного культа и т.д. В состав музея входит 10 филиалов.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500042"/>
            <a:ext cx="81439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Саратовский планетарий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0658" name="Picture 2" descr="Саратовский планетарий 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142984"/>
            <a:ext cx="6378393" cy="446487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14348" y="1071546"/>
            <a:ext cx="150019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Планетарий открылся еще в 1948 году.  В планетарии проводится более 70 программ, разработанных для детей и взрослых.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храмы саратов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1396283"/>
            <a:ext cx="6000792" cy="430342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285728"/>
            <a:ext cx="285748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Свято-Троицкий собор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Кафедральный Свято-Троицкий собор является одним из старейших культовых сооружений города. Он был построен в 1675 году, но после завершения строительства его преследовали пожары. Правда, после каждого из них храм довольно быстро восстанавливался.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покровском храме саратов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00174"/>
            <a:ext cx="8222788" cy="500066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8" y="285729"/>
            <a:ext cx="84296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Храм Кирилла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Мефодия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Он выполнен в византийском стиле и отличается тонким и изысканным декором.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mg.tourister.ru/files/7/5/0/9/9/9/3/origina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30348" y="0"/>
            <a:ext cx="917434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63970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85728"/>
            <a:ext cx="314324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Храм Серафима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Саровского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Некоторые храмы Саратова имеют очень короткую историю. К примеру, церковь Серафима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Саровского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была заложена в 1901 году на средства, пожертвованные местными жителями.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0418" name="Picture 2" descr="храм богородицы сарат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1214422"/>
            <a:ext cx="5355183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9"/>
            <a:ext cx="257176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Храм Пресвятой Богородицы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Раньше этот собор, расположенный на пересечении улиц М. Горького и Большой Горной, назывался Новопокровским. Его история началась в 1859 году.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42" name="Picture 2" descr="храм пресвятой богородицы сарат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1285860"/>
            <a:ext cx="5791200" cy="3743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9"/>
            <a:ext cx="2786082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Храм Георгия Победоносца 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Пожалуй, самым ярким из построенных в постсоветское время в городе является храм Георгия Победоносца. Саратов ожидал его открытия долгие семнадцать лет. Закладка его состоялась в июне 1994 года в Солнечном поселке, который разросся в советское время, но храма не имел. Годом раньше место для него выбрал патриарх Алексий II, во время визита в город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2466" name="Picture 2" descr="храм георгия победоносца сарат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9042" y="1357298"/>
            <a:ext cx="5822794" cy="4924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428604"/>
            <a:ext cx="250033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Храм Рождества Христова Этот каменный храм с каменной колокольней был построен в 1886 году по инициативе супруги машиниста паровозного депо М. Т.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Макариновой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на ее личные средства, а также пожертвования купца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Чукалина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и взносы железнодорожников</a:t>
            </a:r>
            <a:r>
              <a:rPr lang="ru-RU" dirty="0"/>
              <a:t>. 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3490" name="Picture 2" descr="храмы саратов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1187990"/>
            <a:ext cx="6167434" cy="40793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85728"/>
            <a:ext cx="835824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Саратов — город театральный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 только по количеству театров, но и по качеству постановок, и по известной на всю страну театральной школе, воспитавшей много ярких имен.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708" name="AutoShape 4" descr="фотография Владимир Конки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2710" name="AutoShape 6" descr="Владимир Конкин в 2017 году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2712" name="AutoShape 8" descr="Борис-Андреев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2714" name="Picture 10" descr="http://saratovnow.ru/images/people/2055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4429132"/>
            <a:ext cx="1733548" cy="2166936"/>
          </a:xfrm>
          <a:prstGeom prst="rect">
            <a:avLst/>
          </a:prstGeom>
          <a:noFill/>
        </p:spPr>
      </p:pic>
      <p:pic>
        <p:nvPicPr>
          <p:cNvPr id="72716" name="Picture 12" descr="http://saratovnow.ru/images/people/2079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4286256"/>
            <a:ext cx="1790700" cy="2238374"/>
          </a:xfrm>
          <a:prstGeom prst="rect">
            <a:avLst/>
          </a:prstGeom>
          <a:noFill/>
        </p:spPr>
      </p:pic>
      <p:pic>
        <p:nvPicPr>
          <p:cNvPr id="72718" name="Picture 14" descr="http://saratovnow.ru/images/people/2103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8" y="2143116"/>
            <a:ext cx="1657361" cy="2071702"/>
          </a:xfrm>
          <a:prstGeom prst="rect">
            <a:avLst/>
          </a:prstGeom>
          <a:noFill/>
        </p:spPr>
      </p:pic>
      <p:pic>
        <p:nvPicPr>
          <p:cNvPr id="72720" name="Picture 16" descr="http://saratovnow.ru/images/people/2121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2214554"/>
            <a:ext cx="1628786" cy="2035983"/>
          </a:xfrm>
          <a:prstGeom prst="rect">
            <a:avLst/>
          </a:prstGeom>
          <a:noFill/>
        </p:spPr>
      </p:pic>
      <p:pic>
        <p:nvPicPr>
          <p:cNvPr id="72722" name="Picture 18" descr="http://saratovnow.ru/images/people/2115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00562" y="2214554"/>
            <a:ext cx="1619248" cy="2024060"/>
          </a:xfrm>
          <a:prstGeom prst="rect">
            <a:avLst/>
          </a:prstGeom>
          <a:noFill/>
        </p:spPr>
      </p:pic>
      <p:pic>
        <p:nvPicPr>
          <p:cNvPr id="72724" name="Picture 20" descr="http://saratovnow.ru/images/people/21363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15140" y="2303850"/>
            <a:ext cx="1547810" cy="1934763"/>
          </a:xfrm>
          <a:prstGeom prst="rect">
            <a:avLst/>
          </a:prstGeom>
          <a:noFill/>
        </p:spPr>
      </p:pic>
      <p:sp>
        <p:nvSpPr>
          <p:cNvPr id="72726" name="AutoShape 22" descr="https://www.colors.life/upload/blogs/03/b8/03b8d3492f17bdf3b13fc9ee160dfb2e_RSZ_69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2728" name="AutoShape 24" descr="https://www.colors.life/upload/blogs/03/b8/03b8d3492f17bdf3b13fc9ee160dfb2e_RSZ_69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" name="Picture 4" descr="http://st.kp.yandex.net/images/actor_iphone/iphone360_287076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00034" y="4357693"/>
            <a:ext cx="1357322" cy="2149093"/>
          </a:xfrm>
          <a:prstGeom prst="rect">
            <a:avLst/>
          </a:prstGeom>
          <a:noFill/>
        </p:spPr>
      </p:pic>
      <p:pic>
        <p:nvPicPr>
          <p:cNvPr id="72730" name="Picture 26" descr="Юлия Зимина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929454" y="4321974"/>
            <a:ext cx="1500184" cy="22502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57167"/>
            <a:ext cx="82153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Саратовский театр драмы имени И.А.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Слонова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682" name="AutoShape 2" descr="Саратов. Театр драм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684" name="AutoShape 4" descr="Саратов. Театр драм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1285860"/>
            <a:ext cx="185735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Театр драмы в Саратове впервые открылся в 1803 году. Станиславский назвал его «рассадником национальной культуры».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686" name="Picture 6" descr="http://am3.dlstatic.ru/company/gallery/1205/1205891.gallery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00231" y="1214422"/>
            <a:ext cx="6971009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428605"/>
            <a:ext cx="835824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Саратовский театр юного зрителя имени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И.П. Киселева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285860"/>
            <a:ext cx="342902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 октября 1918 года в Саратове был открыт первый российский театр для детей. В этом году саратовский ТЮЗ отметил свое столетие. Сейчас театр занимает новое здание, которое находится на площади имени Юрия Петровича Киселева (режиссера и бессменного художественного руководителя, имя которого носит и театр). В репертуаре театра не только замечательные постановки для детей, но и тонкие, пронзительные спектакли для взрослых.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730" name="AutoShape 2" descr="Саратов. ТЮЗ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3732" name="Picture 4" descr="http://s4.fotokto.ru/photo/full/216/216980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29058" y="1857364"/>
            <a:ext cx="4973647" cy="33157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28662" y="285729"/>
            <a:ext cx="74295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/>
          </a:p>
        </p:txBody>
      </p:sp>
      <p:sp>
        <p:nvSpPr>
          <p:cNvPr id="22530" name="AutoShape 2" descr="https://mypresentation.ru/documents/31982951a638a87c1f9bb292fdf531cb/img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2" name="AutoShape 4" descr="https://mypresentation.ru/documents/31982951a638a87c1f9bb292fdf531cb/img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4" name="AutoShape 6" descr="https://myslide.ru/documents_2/66d43b4139b5a18f71332cee99248c2b/img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6" name="AutoShape 8" descr="https://myslide.ru/documents_2/66d43b4139b5a18f71332cee99248c2b/img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8" name="Picture 10" descr="https://ds04.infourok.ru/uploads/ex/0c7c/00064e0b-3d08486f/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714620"/>
            <a:ext cx="7330358" cy="392906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00034" y="285728"/>
            <a:ext cx="771530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Саратовский театр оперы и балета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1071547"/>
            <a:ext cx="835824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1803 году, в одно время с театром драмы, был основан и Саратовский театр оперы и балета. Красивое здание в классическом стиле, находящееся в самом центре города, сейчас переживает не лучшие времена. Текущий сезон театр завершил досрочно, чтобы начались работы по исследованию фундамента: на фасаде уже давно угрожающе расползаются трещины.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AutoShape 2" descr="Саратов. Театр кукол &quot;Теремок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428604"/>
            <a:ext cx="75724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Саратовский театр кукол «Теремок»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285860"/>
            <a:ext cx="250033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Театр  ведет свою историю с 1936 года, он  начинался как студия при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ТЮЗе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но потом получил статус театра, а в 1967 году и новое, специально построенное здание на спуске к Волге, недалеко от парка «Липки».  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4758" name="Picture 6" descr="http://saratov.gov.ru/upload/iblock/3d4/Teremo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928670"/>
            <a:ext cx="5321797" cy="5572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500043"/>
            <a:ext cx="84296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Саратовская государственная филармония имени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А.Г.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Шнитке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5778" name="Picture 2" descr="http://air-ned.com/uploads/images/objects/7_52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9" y="1404530"/>
            <a:ext cx="7636566" cy="509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642918"/>
            <a:ext cx="7143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Бывали ли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ы в Саратове? Нет? Тогда у Вас есть замечательная возможность полюбоваться на достопримечательности этого города.</a:t>
            </a:r>
          </a:p>
          <a:p>
            <a:pPr algn="just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Но сначала немного истории…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28728" y="3286124"/>
            <a:ext cx="5260288" cy="32072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ds04.infourok.ru/uploads/ex/07b8/000c9e5f-c131e207/img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7493" y="-32586"/>
            <a:ext cx="9241493" cy="6890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858280" cy="2082792"/>
          </a:xfrm>
        </p:spPr>
        <p:txBody>
          <a:bodyPr>
            <a:normAutofit/>
          </a:bodyPr>
          <a:lstStyle/>
          <a:p>
            <a:pPr algn="just"/>
            <a:r>
              <a:rPr lang="ru-RU" sz="3200" dirty="0" smtClean="0"/>
              <a:t> 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Саратов был основан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в 1590 году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  сторожевая крепость для охраны южных берегов Российского государства князем Засекиным Г.О. и боярином  Туровым Ф.М.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28728" y="2285992"/>
            <a:ext cx="6500858" cy="430681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58138" cy="1154098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8" name="AutoShape 2" descr="Засекин жетон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Засекин жетон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 descr="Засекин жетон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4" name="AutoShape 8" descr="https://img-fotki.yandex.ru/get/6813/33323314.f0/0_d5345_e0731121_ori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6" name="AutoShape 10" descr="https://img-fotki.yandex.ru/get/6813/33323314.f0/0_d5345_e0731121_ori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8" name="AutoShape 12" descr="https://pandia.ru/text/81/194/images/img3_10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70" name="AutoShape 14" descr="https://pandia.ru/text/81/194/images/img3_10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72" name="AutoShape 16" descr="https://bigslide.ru/images/55/54313/960/img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74" name="AutoShape 18" descr="https://bigslide.ru/images/55/54313/960/img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76" name="Picture 20" descr="https://ds04.infourok.ru/uploads/ex/112c/0007d95b-77aab504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98702"/>
            <a:ext cx="3857620" cy="5837407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4071934" y="1428736"/>
            <a:ext cx="450059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Засекина Григория Осиповича  по праву считают отцом-основателем ряда русских крепостей на Волге, которые за четыреста с лишним лет превратились в огромные мегаполисы с сотнями тысяч жителей.  В списке этих город числится и  Саратов.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85725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Точное место первоначального Саратова неизвестно. Город закладывался русскими воеводами три раза.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олковник Александр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Шель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заложил  постройку города на новом месте в третий раз  в 1674 году вблизи Соколовой горы и сейчас является популярным местом, откуда виден весь центр города.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Старый Сарат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857496"/>
            <a:ext cx="5753100" cy="3619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  </a:t>
            </a:r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282" y="928670"/>
            <a:ext cx="5563673" cy="5609423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Парк победы в Саратове был основан в 1975 году. Спустя семь лет после его открытия, в 1982 году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 метров — памятник саратовцам, которые погибли во время Великой Отечественной Войны.</a:t>
            </a:r>
          </a:p>
          <a:p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Парк напоминает музей под открытым небом. Тут сохранена память о людях, которые в военные времена, в тяжелейших условиях работали в тылу, изготавливая орудия и боевые машины. 9 мая 1999 года тут была торжественно открыта довольно большая экспозиция военной техники. Всего здесь собрано более 130 экспонатов.</a:t>
            </a:r>
          </a:p>
          <a:p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Имеется в парке и национальная деревня народов области, которая была открыта в 2003 году. Представляет из себя деревню с самыми настоящими юртами, домами и замками разных народов Саратовской области.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29323" y="1668182"/>
            <a:ext cx="2428892" cy="2194653"/>
          </a:xfrm>
          <a:prstGeom prst="rect">
            <a:avLst/>
          </a:prstGeom>
        </p:spPr>
      </p:pic>
      <p:sp>
        <p:nvSpPr>
          <p:cNvPr id="5" name="AutoShape 2" descr="Картинки по запросу Саратовский государственный музей боевой славы"/>
          <p:cNvSpPr>
            <a:spLocks noChangeAspect="1" noChangeArrowheads="1"/>
          </p:cNvSpPr>
          <p:nvPr/>
        </p:nvSpPr>
        <p:spPr bwMode="auto">
          <a:xfrm>
            <a:off x="116681" y="-144463"/>
            <a:ext cx="2286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79469" y="0"/>
            <a:ext cx="1964531" cy="17430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65874" y="4286256"/>
            <a:ext cx="2977102" cy="2119538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714348" y="285728"/>
            <a:ext cx="61436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Сейчас на Соколовой горе расположен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Саратовский государственный музей боевой славы  и Парк Победы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4920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"/>
            <a:ext cx="7572427" cy="1428736"/>
          </a:xfrm>
        </p:spPr>
        <p:txBody>
          <a:bodyPr>
            <a:noAutofit/>
          </a:bodyPr>
          <a:lstStyle/>
          <a:p>
            <a:r>
              <a:rPr lang="ru-RU" sz="2400" dirty="0" smtClean="0">
                <a:ln w="12700">
                  <a:solidFill>
                    <a:schemeClr val="accent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Набережная   </a:t>
            </a:r>
            <a:r>
              <a:rPr lang="ru-RU" sz="2400" dirty="0">
                <a:ln w="12700">
                  <a:solidFill>
                    <a:schemeClr val="accent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400" dirty="0" smtClean="0">
                <a:ln w="12700">
                  <a:solidFill>
                    <a:schemeClr val="accent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осмонавтов  </a:t>
            </a:r>
            <a:endParaRPr lang="ru-RU" sz="2400" dirty="0">
              <a:ln w="12700">
                <a:solidFill>
                  <a:schemeClr val="accent1"/>
                </a:solidFill>
                <a:prstDash val="solid"/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" y="928671"/>
            <a:ext cx="5357818" cy="485778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Набережная.  Её по праву можно считать визитной карточкой города. Большая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протяженность, 3 уровня, небольшие посадки деревьев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абережная приведет  Вас к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знаменитому автомобильному мосту, который соединяет два города Саратов и Энгельс. Мост был построен в 1965 г. и на момент постройки являлся самым длинным в Европе (2800 м).</a:t>
            </a: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602" name="Picture 2" descr="https://ds03.infourok.ru/uploads/ex/0471/000213c8-f22a42df/img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448401" y="2214554"/>
            <a:ext cx="3695599" cy="20002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30332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pptcloud3.ams3.digitaloceanspaces.com/slides/pics/000/073/091/original/Slide4.jpg?14801734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8468" y="571480"/>
            <a:ext cx="8569812" cy="57874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1083</Words>
  <Application>Microsoft Office PowerPoint</Application>
  <PresentationFormat>Экран (4:3)</PresentationFormat>
  <Paragraphs>51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Слайд 1</vt:lpstr>
      <vt:lpstr>Слайд 2</vt:lpstr>
      <vt:lpstr>Слайд 3</vt:lpstr>
      <vt:lpstr>      Саратов был основан  в 1590 году как  сторожевая крепость для охраны южных берегов Российского государства князем Засекиным Г.О. и боярином  Туровым Ф.М.</vt:lpstr>
      <vt:lpstr> </vt:lpstr>
      <vt:lpstr>Слайд 6</vt:lpstr>
      <vt:lpstr>   </vt:lpstr>
      <vt:lpstr>Набережная   Космонавтов  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baby</dc:creator>
  <cp:lastModifiedBy>baby</cp:lastModifiedBy>
  <cp:revision>32</cp:revision>
  <dcterms:created xsi:type="dcterms:W3CDTF">2019-06-10T11:23:36Z</dcterms:created>
  <dcterms:modified xsi:type="dcterms:W3CDTF">2019-06-10T19:15:20Z</dcterms:modified>
</cp:coreProperties>
</file>