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196752"/>
            <a:ext cx="7772400" cy="1470025"/>
          </a:xfrm>
        </p:spPr>
        <p:txBody>
          <a:bodyPr>
            <a:noAutofit/>
          </a:bodyPr>
          <a:lstStyle/>
          <a:p>
            <a:r>
              <a:rPr lang="ru-RU" sz="4800" b="1" i="1" dirty="0" smtClean="0">
                <a:solidFill>
                  <a:schemeClr val="tx2">
                    <a:lumMod val="75000"/>
                  </a:schemeClr>
                </a:solidFill>
              </a:rPr>
              <a:t>Проект: «Города России».</a:t>
            </a:r>
            <a:br>
              <a:rPr lang="ru-RU" sz="4800" b="1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4800" b="1" i="1" dirty="0" smtClean="0">
                <a:solidFill>
                  <a:schemeClr val="tx2">
                    <a:lumMod val="75000"/>
                  </a:schemeClr>
                </a:solidFill>
              </a:rPr>
              <a:t>(город Владивосток)</a:t>
            </a:r>
            <a:endParaRPr lang="ru-RU" sz="48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63888" y="4725144"/>
            <a:ext cx="5360640" cy="1752600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Выполнил ученик 3 «А» класса  МБОУ СОШ №6 </a:t>
            </a:r>
            <a:r>
              <a:rPr lang="ru-RU" dirty="0" err="1" smtClean="0">
                <a:solidFill>
                  <a:schemeClr val="tx1"/>
                </a:solidFill>
              </a:rPr>
              <a:t>г.Хабаровска</a:t>
            </a:r>
            <a:r>
              <a:rPr lang="ru-RU" dirty="0" smtClean="0">
                <a:solidFill>
                  <a:schemeClr val="tx1"/>
                </a:solidFill>
              </a:rPr>
              <a:t> Иванов Михаил.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Кл. руководитель: </a:t>
            </a:r>
            <a:r>
              <a:rPr lang="ru-RU" dirty="0" err="1" smtClean="0">
                <a:solidFill>
                  <a:schemeClr val="tx1"/>
                </a:solidFill>
              </a:rPr>
              <a:t>Л.А.Стреленко</a:t>
            </a:r>
            <a:endParaRPr lang="ru-RU" dirty="0" smtClean="0">
              <a:solidFill>
                <a:schemeClr val="tx1"/>
              </a:solidFill>
            </a:endParaRPr>
          </a:p>
          <a:p>
            <a:pPr algn="l"/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3600400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     Владивосток- город и порт на Дальнем Востоке в Приморском крае. Расположен на полуострове Муравьёва-Амурского и островах в заливе Петра Великого Японского моря. Основан как военный пост «Владивосток» в 1860 году, в 1880 году получил статус города. </a:t>
            </a:r>
            <a:endParaRPr lang="ru-RU" sz="2800" b="1" dirty="0"/>
          </a:p>
        </p:txBody>
      </p:sp>
      <p:pic>
        <p:nvPicPr>
          <p:cNvPr id="5" name="Содержимое 4" descr="IMG_720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203848" y="4077072"/>
            <a:ext cx="3528392" cy="2692400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5373216"/>
            <a:ext cx="3308176" cy="752947"/>
          </a:xfrm>
        </p:spPr>
        <p:txBody>
          <a:bodyPr/>
          <a:lstStyle/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6B19C"/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4625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Вантовые мосты города Владивостока очень красивые и длинные. Их два- Золотой и Русский.  Длина Золотого моста- около       1,4 км., а Русского- 1,1 км.</a:t>
            </a:r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Содержимое 4" descr="IMG_720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2516980"/>
            <a:ext cx="3384376" cy="2928243"/>
          </a:xfrm>
        </p:spPr>
      </p:pic>
      <p:pic>
        <p:nvPicPr>
          <p:cNvPr id="6" name="Содержимое 5" descr="IMG_7338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283968" y="2564904"/>
            <a:ext cx="3672408" cy="2928243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2952328"/>
          </a:xfrm>
        </p:spPr>
        <p:txBody>
          <a:bodyPr>
            <a:normAutofit fontScale="90000"/>
          </a:bodyPr>
          <a:lstStyle/>
          <a:p>
            <a:pPr fontAlgn="base"/>
            <a:r>
              <a:rPr lang="ru-RU" sz="3100" b="1" dirty="0" smtClean="0">
                <a:solidFill>
                  <a:schemeClr val="accent1"/>
                </a:solidFill>
              </a:rPr>
              <a:t>Подводная лодка С-56</a:t>
            </a: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>
                <a:solidFill>
                  <a:schemeClr val="accent2">
                    <a:lumMod val="50000"/>
                  </a:schemeClr>
                </a:solidFill>
              </a:rPr>
              <a:t>Её построили в 1939 году на одном из судостроительных заводов Ленинграда. По железной дороге ее части доставили во Владивосток и потом уже собрали. В 1941 году судно было включено в боевой состав Тихоокеанского флота, в 1943 году перешло в Северный флот. Лодка совершила восемь боевых походов и потопила несколько кораблей. В 1982 году она стала частью мемориального комплекса.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IMG_7242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899592" y="3573016"/>
            <a:ext cx="3456384" cy="3124448"/>
          </a:xfrm>
        </p:spPr>
      </p:pic>
      <p:pic>
        <p:nvPicPr>
          <p:cNvPr id="6" name="Содержимое 5" descr="IMG_7255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5220072" y="3573016"/>
            <a:ext cx="3024336" cy="3124448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514402"/>
          </a:xfrm>
        </p:spPr>
        <p:txBody>
          <a:bodyPr>
            <a:normAutofit fontScale="90000"/>
          </a:bodyPr>
          <a:lstStyle/>
          <a:p>
            <a:pPr fontAlgn="base"/>
            <a:r>
              <a:rPr lang="ru-RU" sz="3200" b="1" dirty="0" smtClean="0">
                <a:solidFill>
                  <a:srgbClr val="FF0000"/>
                </a:solidFill>
              </a:rPr>
              <a:t>«Красный вымпел»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700" b="1" dirty="0" smtClean="0"/>
              <a:t>Это корабль, созданный в 1910 году в Санкт-Петербурге. Изначально он использовался в качестве пассажирского судна, но во время Первой мировой войны его приспособили под военные цели. «Красный вымпел» участвовал в сражениях во время Гражданской войны, а также выполнял определенные работы в период Великой Отечественной войны. С 1958 года он прекратил плавания и переродился в корабль-музей.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6" name="Содержимое 5" descr="IMG_7303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635896" y="3933056"/>
            <a:ext cx="3534544" cy="26924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2520280"/>
          </a:xfrm>
        </p:spPr>
        <p:txBody>
          <a:bodyPr>
            <a:normAutofit fontScale="90000"/>
          </a:bodyPr>
          <a:lstStyle/>
          <a:p>
            <a:pPr fontAlgn="base"/>
            <a:r>
              <a:rPr lang="ru-RU" sz="3100" b="1" dirty="0" smtClean="0">
                <a:solidFill>
                  <a:schemeClr val="accent6">
                    <a:lumMod val="75000"/>
                  </a:schemeClr>
                </a:solidFill>
              </a:rPr>
              <a:t>Николаевские Триумфальные ворота</a:t>
            </a: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Эти ворота возвели в 1891 году в честь визита в город будущего императора Николая II. Цесаревич приезжал во Владивосток в рамках кругосветного путешествия. В верхней части находится образ покровителя моряков Николая Чудотворца. Оригинальные ворота взорвали в 1930 году . Современное сооружение – постройка 2003 года. Сейчас есть поверие, что проходя через эту арку нужно загадать желание и оно сбудется.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4" name="Содержимое 3" descr="IMG_726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63688" y="3140968"/>
            <a:ext cx="4824535" cy="3589859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3312368"/>
          </a:xfrm>
        </p:spPr>
        <p:txBody>
          <a:bodyPr>
            <a:normAutofit fontScale="90000"/>
          </a:bodyPr>
          <a:lstStyle/>
          <a:p>
            <a:pPr fontAlgn="base"/>
            <a:r>
              <a:rPr lang="ru-RU" sz="3600" b="1" dirty="0" smtClean="0">
                <a:solidFill>
                  <a:srgbClr val="00B050"/>
                </a:solidFill>
              </a:rPr>
              <a:t>Остров Русский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900" b="1" dirty="0" smtClean="0">
                <a:solidFill>
                  <a:srgbClr val="0070C0"/>
                </a:solidFill>
              </a:rPr>
              <a:t>Остров находится в заливе Петра Великого в нескольких километрах от Владивостока и является частью города. На нём есть прогулочная набережная, океанариум, большая территория Дальневосточного федерального университета но, все же, главная его ценность – это природа, красивые горы, море. Сюда приезжают отдыхать и туристы, и местные жители.</a:t>
            </a:r>
            <a:r>
              <a:rPr lang="ru-RU" sz="2900" dirty="0" smtClean="0"/>
              <a:t/>
            </a:r>
            <a:br>
              <a:rPr lang="ru-RU" sz="2900" dirty="0" smtClean="0"/>
            </a:br>
            <a:endParaRPr lang="ru-RU" sz="2900" dirty="0"/>
          </a:p>
        </p:txBody>
      </p:sp>
      <p:pic>
        <p:nvPicPr>
          <p:cNvPr id="5" name="Содержимое 4" descr="IMG_7357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4149080"/>
            <a:ext cx="3318520" cy="2548384"/>
          </a:xfrm>
        </p:spPr>
      </p:pic>
      <p:pic>
        <p:nvPicPr>
          <p:cNvPr id="6" name="Содержимое 5" descr="IMG_7379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932040" y="4005064"/>
            <a:ext cx="2808312" cy="269240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81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Autofit/>
          </a:bodyPr>
          <a:lstStyle/>
          <a:p>
            <a:r>
              <a:rPr lang="ru-RU" sz="3600" dirty="0" smtClean="0"/>
              <a:t>Когда наступает ночь, город приобретает новый облик. Огни ночного Владивостока просто завораживают!</a:t>
            </a:r>
            <a:endParaRPr lang="ru-RU" sz="3600" dirty="0"/>
          </a:p>
        </p:txBody>
      </p:sp>
      <p:pic>
        <p:nvPicPr>
          <p:cNvPr id="4" name="Содержимое 3" descr="IMG_741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23728" y="2132856"/>
            <a:ext cx="5328592" cy="396044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81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37038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Уезжая с Владивостока, мы проезжали ещё раз по его улицам и я понял, что обязательно сюда вернусь, потому что многие места этого города я не успел ещё увидеть!</a:t>
            </a:r>
            <a:endParaRPr lang="ru-RU" dirty="0"/>
          </a:p>
        </p:txBody>
      </p:sp>
      <p:pic>
        <p:nvPicPr>
          <p:cNvPr id="6" name="Содержимое 5" descr="IMG_7452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2339752" y="3789040"/>
            <a:ext cx="4752528" cy="269240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112</Words>
  <Application>Microsoft Office PowerPoint</Application>
  <PresentationFormat>Экран (4:3)</PresentationFormat>
  <Paragraphs>11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Проект: «Города России». (город Владивосток)</vt:lpstr>
      <vt:lpstr>      Владивосток- город и порт на Дальнем Востоке в Приморском крае. Расположен на полуострове Муравьёва-Амурского и островах в заливе Петра Великого Японского моря. Основан как военный пост «Владивосток» в 1860 году, в 1880 году получил статус города. </vt:lpstr>
      <vt:lpstr>Вантовые мосты города Владивостока очень красивые и длинные. Их два- Золотой и Русский.  Длина Золотого моста- около       1,4 км., а Русского- 1,1 км.</vt:lpstr>
      <vt:lpstr>Подводная лодка С-56 Её построили в 1939 году на одном из судостроительных заводов Ленинграда. По железной дороге ее части доставили во Владивосток и потом уже собрали. В 1941 году судно было включено в боевой состав Тихоокеанского флота, в 1943 году перешло в Северный флот. Лодка совершила восемь боевых походов и потопила несколько кораблей. В 1982 году она стала частью мемориального комплекса.  </vt:lpstr>
      <vt:lpstr>«Красный вымпел» Это корабль, созданный в 1910 году в Санкт-Петербурге. Изначально он использовался в качестве пассажирского судна, но во время Первой мировой войны его приспособили под военные цели. «Красный вымпел» участвовал в сражениях во время Гражданской войны, а также выполнял определенные работы в период Великой Отечественной войны. С 1958 года он прекратил плавания и переродился в корабль-музей. </vt:lpstr>
      <vt:lpstr>Николаевские Триумфальные ворота Эти ворота возвели в 1891 году в честь визита в город будущего императора Николая II. Цесаревич приезжал во Владивосток в рамках кругосветного путешествия. В верхней части находится образ покровителя моряков Николая Чудотворца. Оригинальные ворота взорвали в 1930 году . Современное сооружение – постройка 2003 года. Сейчас есть поверие, что проходя через эту арку нужно загадать желание и оно сбудется. </vt:lpstr>
      <vt:lpstr>Остров Русский Остров находится в заливе Петра Великого в нескольких километрах от Владивостока и является частью города. На нём есть прогулочная набережная, океанариум, большая территория Дальневосточного федерального университета но, все же, главная его ценность – это природа, красивые горы, море. Сюда приезжают отдыхать и туристы, и местные жители. </vt:lpstr>
      <vt:lpstr>Когда наступает ночь, город приобретает новый облик. Огни ночного Владивостока просто завораживают!</vt:lpstr>
      <vt:lpstr>Уезжая с Владивостока, мы проезжали ещё раз по его улицам и я понял, что обязательно сюда вернусь, потому что многие места этого города я не успел ещё увидеть!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Проект: «Города России». (город Владивосток)</dc:title>
  <dc:creator>Макс</dc:creator>
  <cp:lastModifiedBy>К-16-01</cp:lastModifiedBy>
  <cp:revision>14</cp:revision>
  <dcterms:created xsi:type="dcterms:W3CDTF">2018-05-01T02:47:36Z</dcterms:created>
  <dcterms:modified xsi:type="dcterms:W3CDTF">2019-06-10T12:30:41Z</dcterms:modified>
</cp:coreProperties>
</file>