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7" r:id="rId2"/>
    <p:sldId id="267" r:id="rId3"/>
    <p:sldId id="270" r:id="rId4"/>
    <p:sldId id="262" r:id="rId5"/>
    <p:sldId id="261" r:id="rId6"/>
    <p:sldId id="264" r:id="rId7"/>
    <p:sldId id="263" r:id="rId8"/>
    <p:sldId id="271" r:id="rId9"/>
    <p:sldId id="272" r:id="rId10"/>
    <p:sldId id="273" r:id="rId11"/>
    <p:sldId id="265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 autoAdjust="0"/>
    <p:restoredTop sz="94660"/>
  </p:normalViewPr>
  <p:slideViewPr>
    <p:cSldViewPr>
      <p:cViewPr varScale="1">
        <p:scale>
          <a:sx n="66" d="100"/>
          <a:sy n="66" d="100"/>
        </p:scale>
        <p:origin x="66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B1FDEB-EF6A-4C5F-99C3-7D37AE05D9D0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47EC8-936A-4C0E-A736-DA3739958E3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9790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C07285-E354-45B5-ADE1-FBC3803E5790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DA0542-F7F8-49EC-BB60-2CCF82AFCF4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455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ECF89-7E8F-469A-BCA3-E8597203C31E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A72B9-C39B-4AB3-B240-4B9B5D7845E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248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FC8134-1EFA-4362-BC30-562609075712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4FD5CC-CE8F-4D54-B1E0-77E10DABAD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1600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6AD949-109C-45DA-9C90-CE7D985026E0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A0E78-E0FC-4776-B02A-6FB322C3E21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984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4B525-C7C2-4574-BB3B-2626D99D2268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0EB2AF-BDCB-4DCD-A281-6A306D2844A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458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EB8F5F-C141-44F4-BDB9-DD73BC0DD366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D4A89-2EB4-4D33-BBB5-DA820B3BF81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8891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F18502-46ED-4501-9A0A-1E9ECDE83012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6F935-0095-4743-AB14-144BAC40C1F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338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8C8E72-8C37-4CB5-992D-DBB98AE4352A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4EFAD-8752-424E-BA46-2E0E70A83C3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038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F7C80B-03B3-4300-9066-B0FB545B8807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C71FD-F807-4B04-A589-5F97209B9BA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855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61C38B-28BA-4C16-BFF3-9A544D9C5ADA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15E43-D9DD-4ED6-8F66-F2682BB0AB9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972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6E8F7E-B1A9-48C8-90F7-23D98C154BC7}" type="datetimeFigureOut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12FDAD-30A4-457E-84C4-308A60AF12F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9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395288" y="188913"/>
            <a:ext cx="8572500" cy="14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B20E1E"/>
                </a:solidFill>
                <a:latin typeface="Arial" panose="020B0604020202020204" pitchFamily="34" charset="0"/>
              </a:rPr>
              <a:t>Нужна ли математика человеку?</a:t>
            </a:r>
          </a:p>
        </p:txBody>
      </p:sp>
      <p:pic>
        <p:nvPicPr>
          <p:cNvPr id="5125" name="Picture 5" descr="&amp;Kcy;&amp;lcy;&amp;icy;&amp;pcy;&amp;acy;&amp;rcy;&amp;tcy;, &amp;bcy;&amp;iecy;&amp;scy;&amp;pcy;&amp;lcy;&amp;acy;&amp;tcy;&amp;ncy;&amp;ycy;&amp;iecy; &amp;kcy;&amp;lcy;&amp;icy;&amp;pcy;&amp;acy;&amp;rcy;&amp;tcy;&amp;ycy; &amp;scy;&amp;kcy;&amp;acy;&amp;chcy;&amp;acy;&amp;tcy;&amp;softcy;, &amp;kcy;&amp;lcy;&amp;icy;&amp;pcy;&amp;acy;&amp;rcy;&amp;tcy;&amp;ycy; &amp;scy;&amp;kcy;&amp;acy;&amp;chcy;&amp;acy;&amp;tcy;&amp;softcy; &amp;bcy;&amp;iecy;&amp;scy;&amp;pcy;&amp;lcy;&amp;acy;&amp;tcy;&amp;ncy;&amp;o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933825"/>
            <a:ext cx="266700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19250"/>
            <a:ext cx="3528392" cy="254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320" y="1522414"/>
            <a:ext cx="3288680" cy="2466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205756"/>
            <a:ext cx="2922290" cy="219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365625"/>
            <a:ext cx="2355180" cy="2017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116013" y="692150"/>
            <a:ext cx="73437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Составить как можно больше слов из букв слова “ТРЕУГОЛЬНИК”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900113" y="1844675"/>
            <a:ext cx="7559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Например: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Рог, руль, толь, рот,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2195513" y="476250"/>
            <a:ext cx="4608512" cy="909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Ремонт дома</a:t>
            </a:r>
          </a:p>
        </p:txBody>
      </p:sp>
      <p:pic>
        <p:nvPicPr>
          <p:cNvPr id="24581" name="Picture 5" descr="&amp;Rcy;&amp;iecy;&amp;mcy;&amp;ocy;&amp;ncy;&amp;tcy; &amp;kcy;&amp;vcy;&amp;acy;&amp;rcy;&amp;tcy;&amp;icy;&amp;rcy;&amp;ycy; &amp;scy;&amp;vcy;&amp;ocy;&amp;icy;&amp;mcy;&amp;icy; &amp;rcy;&amp;ucy;&amp;kcy;&amp;acy;&amp;mcy;&amp;i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6" y="1916113"/>
            <a:ext cx="3498900" cy="2953047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971550" y="1700213"/>
            <a:ext cx="44640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Если мы соберемся делать дома ремонт, то тут нам точно не обойтись без математики. Нам нужно знать сколько метров обоев нужно купить.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2702892" cy="3986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060848"/>
            <a:ext cx="304958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04813"/>
            <a:ext cx="34575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60350"/>
            <a:ext cx="38354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4255" y="3156918"/>
            <a:ext cx="4706937" cy="3168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404813"/>
            <a:ext cx="7104590" cy="5328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561657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Покупка продуктов</a:t>
            </a:r>
          </a:p>
        </p:txBody>
      </p:sp>
      <p:pic>
        <p:nvPicPr>
          <p:cNvPr id="21509" name="Picture 5" descr="&amp;Icy;&amp;gcy;&amp;rcy;&amp;ocy;&amp;vcy;&amp;ocy;&amp;jcy; &amp;ecy;&amp;lcy;&amp;iecy;&amp;kcy;&amp;tcy;&amp;rcy;&amp;ocy;&amp;ncy;&amp;ncy;&amp;ycy;&amp;jcy; &amp;scy;&amp;ucy;&amp;pcy;&amp;iecy;&amp;rcy;&amp;mcy;&amp;acy;&amp;rcy;&amp;kcy;&amp;iecy;&amp;tcy; Smoby. &amp;Acy;&amp;rcy;&amp;tcy;. 24233 (&amp;Scy;&amp;mcy;&amp;ocy;&amp;bcy;&amp;icy;)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4"/>
          <a:stretch>
            <a:fillRect/>
          </a:stretch>
        </p:blipFill>
        <p:spPr bwMode="auto">
          <a:xfrm>
            <a:off x="1043608" y="1618308"/>
            <a:ext cx="3056382" cy="360074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4356100" y="1844675"/>
            <a:ext cx="3887788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В магазине нам обязательно пригодится математика. Чтобы купить продукты, мы должны посчитать деньги.</a:t>
            </a:r>
          </a:p>
        </p:txBody>
      </p:sp>
      <p:sp>
        <p:nvSpPr>
          <p:cNvPr id="8197" name="Прямоугольник 1"/>
          <p:cNvSpPr>
            <a:spLocks noChangeArrowheads="1"/>
          </p:cNvSpPr>
          <p:nvPr/>
        </p:nvSpPr>
        <p:spPr bwMode="auto">
          <a:xfrm rot="10800000" flipV="1">
            <a:off x="1619250" y="5424488"/>
            <a:ext cx="71294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panose="020B0604020202020204" pitchFamily="34" charset="0"/>
              </a:rPr>
              <a:t>Вы стоите на кассе и оплачиваете товар. Продуктов в корзине на 120 рублей, а денег у вас 150 рублей. Сколько рублей сдачи вам должен дать кассир?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779838" y="1700213"/>
            <a:ext cx="4751387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Например, наш режим дня – это распределение времени труда и отдыха. Чтобы следить за временем, нужно знать математику.</a:t>
            </a:r>
          </a:p>
        </p:txBody>
      </p:sp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1979613" y="620713"/>
            <a:ext cx="4464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Режим дня</a:t>
            </a:r>
          </a:p>
        </p:txBody>
      </p:sp>
      <p:pic>
        <p:nvPicPr>
          <p:cNvPr id="20486" name="Picture 6" descr="rasporyadok-dn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198" y="1557339"/>
            <a:ext cx="3217202" cy="309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Прямоугольник 1"/>
          <p:cNvSpPr>
            <a:spLocks noChangeArrowheads="1"/>
          </p:cNvSpPr>
          <p:nvPr/>
        </p:nvSpPr>
        <p:spPr bwMode="auto">
          <a:xfrm>
            <a:off x="1403350" y="2708275"/>
            <a:ext cx="719931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Arial" panose="020B0604020202020204" pitchFamily="34" charset="0"/>
              </a:rPr>
              <a:t>Мне нужно быть на работе в 09.40. Я трачу на дорогу 1ч. Когда мне выезжать?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4716463" y="1196975"/>
            <a:ext cx="3744912" cy="304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Каждый день мама готовит пищу. Чтобы приготовить пищу, нужно обратиться к математике. Надо знать сколько граммов продуктов потребуется.</a:t>
            </a: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1547813" y="404813"/>
            <a:ext cx="56165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Приготовление пищи</a:t>
            </a:r>
          </a:p>
        </p:txBody>
      </p:sp>
      <p:pic>
        <p:nvPicPr>
          <p:cNvPr id="23558" name="Picture 6" descr="&amp;dcy;&amp;iecy;&amp;tcy;&amp;scy;&amp;kcy;&amp;icy;&amp;iecy; &amp;kcy;&amp;ucy;&amp;khcy;&amp;ncy;&amp;icy; &amp;kcy;&amp;rcy;&amp;ucy;&amp;pcy;&amp;ncy;&amp;ocy;&amp;gcy;&amp;acy;&amp;bcy;&amp;acy;&amp;rcy;&amp;icy;&amp;tcy;&amp;ncy;&amp;ycy;&amp;iecy; &amp;icy;&amp;gcy;&amp;rcy;&amp;ucy;&amp;shcy;&amp;kcy;&amp;icy; &amp;kcy;&amp;icy;&amp;iecy;&amp;vcy; &amp;ucy;&amp;kcy;&amp;rcy;&amp;acy;&amp;icy;&amp;ncy;&amp;acy; &amp;icy;&amp;ncy;&amp;tcy;&amp;iecy;&amp;rcy;&amp;ncy;&amp;iecy;&amp;tcy;-&amp;mcy;&amp;acy;&amp;gcy;&amp;acy;&amp;zcy;&amp;icy;&amp;ncy; &amp;dcy;&amp;iecy;&amp;tcy;&amp;scy;&amp;kcy;&amp;icy;&amp;khcy; &amp;tcy;&amp;ocy;&amp;vcy;&amp;acy;&amp;rcy;&amp;ocy;&amp;vcy; &amp;icy; &amp;icy;&amp;gcy;&amp;rcy;&amp;ucy;&amp;shcy;&amp;iecy;&amp;kcy; &amp;icy;&amp;gcy;&amp;rcy;&amp;ocy;&amp;scy;&amp;vcy;&amp;icy;&amp;t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875"/>
            <a:ext cx="3672408" cy="3672409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Прямоугольник 1"/>
          <p:cNvSpPr>
            <a:spLocks noChangeArrowheads="1"/>
          </p:cNvSpPr>
          <p:nvPr/>
        </p:nvSpPr>
        <p:spPr bwMode="auto">
          <a:xfrm>
            <a:off x="1547813" y="2828925"/>
            <a:ext cx="7416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Arial" panose="020B0604020202020204" pitchFamily="34" charset="0"/>
              </a:rPr>
              <a:t>Из трёх яблок можно выжать 1 стакан сока. Сколько яблок понадобится, чтобы все ученики 1 «Б» получили по стакану яблочного сока?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&amp;Mcy;&amp;ocy;&amp;dcy;&amp;ncy;&amp;acy;&amp;yacy; &amp;ocy;&amp;dcy;&amp;iecy;&amp;zhcy;&amp;dcy;&amp;acy;: &amp;Kcy;&amp;ucy;&amp;pcy;&amp;icy;&amp;tcy;&amp;softcy; &amp;ocy;&amp;dcy;&amp;iecy;&amp;zhcy;&amp;dcy;&amp;ucy; &amp;icy;&amp;zcy; &amp;kcy;&amp;icy;&amp;tcy;&amp;acy;&amp;yacy; &amp;ocy;&amp;ncy;&amp;lcy;&amp;acy;&amp;jcy;&amp;n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981075"/>
            <a:ext cx="3084785" cy="2463651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5113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Приобретение одежды</a:t>
            </a:r>
          </a:p>
        </p:txBody>
      </p:sp>
      <p:pic>
        <p:nvPicPr>
          <p:cNvPr id="11268" name="Picture 6" descr="&amp;Kcy;&amp;ucy;&amp;rcy;&amp;tcy;&amp;kcy;&amp;acy; &amp;ucy;&amp;dcy;&amp;lcy;&amp;icy;&amp;ncy;&amp;iecy;&amp;ncy;&amp;ncy;&amp;acy;&amp;yacy; &amp;dcy;&amp;lcy;&amp;yacy; &amp;dcy;&amp;iecy;&amp;vcy;&amp;ocy;&amp;chcy;&amp;kcy;&amp;icy; &amp;ncy;&amp;acy; &amp;scy;&amp;acy;&amp;jcy;&amp;tcy;&amp;iecy; &amp;scy;&amp;ocy;&amp;vcy;&amp;mcy;&amp;iecy;&amp;scy;&amp;tcy;&amp;ncy;&amp;ycy;&amp;khcy; &amp;pcy;&amp;ocy;&amp;kcy;&amp;ucy;&amp;pcy;&amp;ocy;&amp;kcy; &amp;Rcy;&amp;iecy;&amp;pcy;&amp;kcy;&amp;acy;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3573016"/>
            <a:ext cx="3095899" cy="23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4716463" y="1341438"/>
            <a:ext cx="3743325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Самое приятное- это покупка красивых вещей. Вот мы приходим в магазин и тут нам тоже нужна математика. Нам нужно знать свой рост и размер.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3"/>
          <p:cNvSpPr>
            <a:spLocks noChangeArrowheads="1"/>
          </p:cNvSpPr>
          <p:nvPr/>
        </p:nvSpPr>
        <p:spPr bwMode="auto">
          <a:xfrm>
            <a:off x="539750" y="2828925"/>
            <a:ext cx="7993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684213" y="404813"/>
            <a:ext cx="74168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Arial" panose="020B0604020202020204" pitchFamily="34" charset="0"/>
              </a:rPr>
              <a:t>В гости к Косте пришли Ваня и Владик. Для приготовления чая для друзей Костя заварил 8 листиков шиповника, а листьев мяты – на 2 раза больше. Сколько всего листьев заварил Костя?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611188" y="1196975"/>
            <a:ext cx="799306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 </a:t>
            </a:r>
            <a:r>
              <a:rPr lang="ru-RU" altLang="ru-RU" sz="2400" b="1">
                <a:latin typeface="Arial" panose="020B0604020202020204" pitchFamily="34" charset="0"/>
              </a:rPr>
              <a:t>Расшифруйте анаграммы и найдите лишнее слово.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</a:rPr>
              <a:t>Мамус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</a:rPr>
              <a:t> Нышаумемое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</a:rPr>
              <a:t>Егамоесла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</a:rPr>
              <a:t> Норазсть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</a:rPr>
              <a:t>Ретозок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panose="020B0604020202020204" pitchFamily="34" charset="0"/>
              </a:rPr>
              <a:t>Чивымоетае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274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Учитель</cp:lastModifiedBy>
  <cp:revision>19</cp:revision>
  <dcterms:created xsi:type="dcterms:W3CDTF">2011-01-05T18:58:43Z</dcterms:created>
  <dcterms:modified xsi:type="dcterms:W3CDTF">2019-06-10T10:20:41Z</dcterms:modified>
</cp:coreProperties>
</file>