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4" r:id="rId4"/>
    <p:sldId id="265" r:id="rId5"/>
    <p:sldId id="258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26" autoAdjust="0"/>
    <p:restoredTop sz="94660"/>
  </p:normalViewPr>
  <p:slideViewPr>
    <p:cSldViewPr>
      <p:cViewPr varScale="1">
        <p:scale>
          <a:sx n="68" d="100"/>
          <a:sy n="6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544A023-1B7B-4D08-9841-67D7F1CD48DF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0A009D2-3D7B-4EC8-97B7-84420B11F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44208" y="5301208"/>
            <a:ext cx="2120280" cy="6389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b="1" dirty="0" smtClean="0">
                <a:ea typeface="Gulim" pitchFamily="34" charset="-127"/>
                <a:cs typeface="Times New Roman" pitchFamily="18" charset="0"/>
              </a:rPr>
              <a:t>МИРОВАЯ ЭКОНОМИКА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32000"/>
              </a:lnSpc>
              <a:spcBef>
                <a:spcPct val="0"/>
              </a:spcBef>
              <a:buNone/>
              <a:defRPr/>
            </a:pPr>
            <a:r>
              <a:rPr lang="ko-KR" altLang="en-US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ea typeface="Gulim" charset="-127"/>
              </a:rPr>
              <a:t>Мировая экономика </a:t>
            </a:r>
            <a:r>
              <a:rPr lang="ko-KR" altLang="en-US" b="1" dirty="0">
                <a:ea typeface="Gulim" charset="-127"/>
              </a:rPr>
              <a:t>-это совокупность          экономик отдельных стран, связанных между  собой системой международных                   экономических отношений. </a:t>
            </a:r>
          </a:p>
          <a:p>
            <a:pPr>
              <a:lnSpc>
                <a:spcPct val="132000"/>
              </a:lnSpc>
              <a:spcBef>
                <a:spcPct val="0"/>
              </a:spcBef>
              <a:buNone/>
              <a:defRPr/>
            </a:pPr>
            <a:r>
              <a:rPr lang="ko-KR" altLang="en-US" dirty="0">
                <a:ea typeface="Gulim" charset="-127"/>
              </a:rPr>
              <a:t>   </a:t>
            </a:r>
            <a:r>
              <a:rPr lang="ko-KR" altLang="en-US" i="1" dirty="0">
                <a:ea typeface="Gulim" charset="-127"/>
              </a:rPr>
              <a:t>Какие отношения имеются в виду?</a:t>
            </a:r>
          </a:p>
          <a:p>
            <a:pPr>
              <a:lnSpc>
                <a:spcPct val="132000"/>
              </a:lnSpc>
              <a:spcBef>
                <a:spcPct val="0"/>
              </a:spcBef>
              <a:buNone/>
              <a:defRPr/>
            </a:pPr>
            <a:r>
              <a:rPr lang="ko-KR" altLang="en-US" dirty="0">
                <a:ea typeface="Gulim" charset="-127"/>
              </a:rPr>
              <a:t>1) международное разделение труда</a:t>
            </a:r>
          </a:p>
          <a:p>
            <a:pPr>
              <a:lnSpc>
                <a:spcPct val="132000"/>
              </a:lnSpc>
              <a:spcBef>
                <a:spcPct val="0"/>
              </a:spcBef>
              <a:buNone/>
              <a:defRPr/>
            </a:pPr>
            <a:r>
              <a:rPr lang="ko-KR" altLang="en-US" dirty="0">
                <a:ea typeface="Gulim" charset="-127"/>
              </a:rPr>
              <a:t>2) международное движение капитала и          рабочей силы</a:t>
            </a:r>
          </a:p>
          <a:p>
            <a:pPr>
              <a:lnSpc>
                <a:spcPct val="132000"/>
              </a:lnSpc>
              <a:spcBef>
                <a:spcPct val="0"/>
              </a:spcBef>
              <a:buNone/>
              <a:defRPr/>
            </a:pPr>
            <a:r>
              <a:rPr lang="ko-KR" altLang="en-US" dirty="0">
                <a:ea typeface="Gulim" charset="-127"/>
              </a:rPr>
              <a:t>3) валютные отношения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Международное разделение труда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Это специализация стран на производстве той или иной продукции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МРТ Обусловлено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Климат</a:t>
            </a:r>
          </a:p>
          <a:p>
            <a:r>
              <a:rPr lang="ru-RU" dirty="0" smtClean="0"/>
              <a:t>Географическое положение</a:t>
            </a:r>
          </a:p>
          <a:p>
            <a:r>
              <a:rPr lang="ru-RU" dirty="0" smtClean="0"/>
              <a:t>Наличие полезных ископаемых и других природных ресурсов</a:t>
            </a:r>
          </a:p>
          <a:p>
            <a:r>
              <a:rPr lang="ru-RU" dirty="0" smtClean="0"/>
              <a:t>Уровень экономического и научно-технического развития страны</a:t>
            </a:r>
          </a:p>
          <a:p>
            <a:r>
              <a:rPr lang="ru-RU" dirty="0" smtClean="0"/>
              <a:t>Сложившиеся традиции в производстве тех или иных товаров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ea typeface="Gulim" charset="-127"/>
              </a:rPr>
              <a:t>Основные термины международной торговли</a:t>
            </a:r>
            <a:r>
              <a:rPr lang="ko-KR" altLang="en-US" dirty="0" smtClean="0">
                <a:solidFill>
                  <a:srgbClr val="C00000"/>
                </a:solidFill>
                <a:ea typeface="Gulim" charset="-127"/>
              </a:rPr>
              <a:t>:</a:t>
            </a:r>
            <a:br>
              <a:rPr lang="ko-KR" altLang="en-US" dirty="0" smtClean="0">
                <a:solidFill>
                  <a:srgbClr val="C00000"/>
                </a:solidFill>
                <a:ea typeface="Gulim" charset="-127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  <a:defRPr/>
            </a:pPr>
            <a:r>
              <a:rPr lang="ko-KR" altLang="en-US" b="1" i="1" u="sng" dirty="0" smtClean="0">
                <a:ea typeface="Gulim" charset="-127"/>
              </a:rPr>
              <a:t>Экспорт </a:t>
            </a:r>
            <a:r>
              <a:rPr lang="ko-KR" altLang="en-US" dirty="0">
                <a:ea typeface="Gulim" charset="-127"/>
              </a:rPr>
              <a:t>-это товары и услуги, которые вывозятся за границу с целью продажи на мировом рынке. </a:t>
            </a:r>
          </a:p>
          <a:p>
            <a:pPr algn="ctr">
              <a:spcBef>
                <a:spcPct val="0"/>
              </a:spcBef>
              <a:buNone/>
              <a:defRPr/>
            </a:pPr>
            <a:endParaRPr lang="ko-KR" altLang="en-US" dirty="0">
              <a:ea typeface="Gulim" charset="-127"/>
            </a:endParaRPr>
          </a:p>
          <a:p>
            <a:pPr algn="ctr">
              <a:spcBef>
                <a:spcPct val="0"/>
              </a:spcBef>
              <a:buNone/>
              <a:defRPr/>
            </a:pPr>
            <a:r>
              <a:rPr lang="ko-KR" altLang="en-US" b="1" i="1" u="sng" dirty="0">
                <a:ea typeface="Gulim" charset="-127"/>
              </a:rPr>
              <a:t>Импорт</a:t>
            </a:r>
            <a:r>
              <a:rPr lang="ko-KR" altLang="en-US" dirty="0">
                <a:ea typeface="Gulim" charset="-127"/>
              </a:rPr>
              <a:t>-это товары и услуги, которые ввозятся в      страну с целью их продажи на внутреннем рынке. </a:t>
            </a:r>
          </a:p>
          <a:p>
            <a:pPr algn="ctr">
              <a:spcBef>
                <a:spcPct val="0"/>
              </a:spcBef>
              <a:buNone/>
              <a:defRPr/>
            </a:pPr>
            <a:endParaRPr lang="ko-KR" altLang="en-US" dirty="0">
              <a:ea typeface="Gulim" charset="-127"/>
            </a:endParaRPr>
          </a:p>
          <a:p>
            <a:pPr algn="ctr">
              <a:spcBef>
                <a:spcPct val="0"/>
              </a:spcBef>
              <a:buNone/>
              <a:defRPr/>
            </a:pPr>
            <a:r>
              <a:rPr lang="ko-KR" altLang="en-US" b="1" i="1" u="sng" dirty="0">
                <a:ea typeface="Gulim" charset="-127"/>
              </a:rPr>
              <a:t>Сальдо торгового баланса</a:t>
            </a:r>
            <a:r>
              <a:rPr lang="ko-KR" altLang="en-US" dirty="0">
                <a:ea typeface="Gulim" charset="-127"/>
              </a:rPr>
              <a:t>-разность между                стоимостью экспорта и импорта за определенный    период времени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Политика в области международной торговли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Протекционизм</a:t>
            </a:r>
            <a:r>
              <a:rPr lang="ru-RU" dirty="0" smtClean="0"/>
              <a:t> – политика государства, направленная на защиту интересов внутренних производителей от иностранных конкурентов</a:t>
            </a:r>
          </a:p>
          <a:p>
            <a:endParaRPr lang="ru-RU" dirty="0" smtClean="0"/>
          </a:p>
          <a:p>
            <a:r>
              <a:rPr lang="ru-RU" b="1" dirty="0" smtClean="0"/>
              <a:t>Фритредерство</a:t>
            </a:r>
            <a:r>
              <a:rPr lang="ru-RU" dirty="0" smtClean="0"/>
              <a:t> (политика «свободной торговли») – политика государства, ориентированная на свободное развитие международной торговли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Плюсы и минусы фритредерства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Плюсы:</a:t>
            </a:r>
          </a:p>
          <a:p>
            <a:r>
              <a:rPr lang="ru-RU" dirty="0" smtClean="0"/>
              <a:t>Насыщение </a:t>
            </a:r>
            <a:r>
              <a:rPr lang="ru-RU" dirty="0" err="1" smtClean="0"/>
              <a:t>нац</a:t>
            </a:r>
            <a:r>
              <a:rPr lang="ru-RU" dirty="0" smtClean="0"/>
              <a:t>. рынка дешевыми и качественными товарами</a:t>
            </a:r>
          </a:p>
          <a:p>
            <a:r>
              <a:rPr lang="ru-RU" dirty="0" smtClean="0"/>
              <a:t>Конкуренция стимулирует </a:t>
            </a:r>
            <a:r>
              <a:rPr lang="ru-RU" dirty="0" err="1" smtClean="0"/>
              <a:t>отеч</a:t>
            </a:r>
            <a:r>
              <a:rPr lang="ru-RU" dirty="0" smtClean="0"/>
              <a:t>. производителей</a:t>
            </a:r>
          </a:p>
          <a:p>
            <a:r>
              <a:rPr lang="ru-RU" dirty="0" smtClean="0"/>
              <a:t>Увеличение поступлений в казну за счет косвенных налогов</a:t>
            </a:r>
          </a:p>
          <a:p>
            <a:r>
              <a:rPr lang="ru-RU" dirty="0" smtClean="0"/>
              <a:t>Открытие филиалов иностранных фирм создают новые рабочие места 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Минусы</a:t>
            </a:r>
          </a:p>
          <a:p>
            <a:endParaRPr lang="ru-RU" dirty="0" smtClean="0"/>
          </a:p>
          <a:p>
            <a:r>
              <a:rPr lang="ru-RU" dirty="0" smtClean="0"/>
              <a:t>Упадет спрос на отечественную продукцию</a:t>
            </a:r>
          </a:p>
          <a:p>
            <a:r>
              <a:rPr lang="ru-RU" dirty="0" smtClean="0"/>
              <a:t>Сокращение отечественного </a:t>
            </a:r>
            <a:r>
              <a:rPr lang="ru-RU" dirty="0" err="1" smtClean="0"/>
              <a:t>произво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Методы протекционистской политики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Тарифные</a:t>
            </a:r>
          </a:p>
          <a:p>
            <a:r>
              <a:rPr lang="ru-RU" dirty="0" smtClean="0"/>
              <a:t>Таможенные тарифы (тариф на экспорт/импорт)</a:t>
            </a:r>
          </a:p>
          <a:p>
            <a:r>
              <a:rPr lang="ru-RU" dirty="0" smtClean="0"/>
              <a:t>Таможенные союзы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Нетарифные</a:t>
            </a:r>
          </a:p>
          <a:p>
            <a:r>
              <a:rPr lang="ru-RU" dirty="0" smtClean="0"/>
              <a:t>Установление квот</a:t>
            </a:r>
          </a:p>
          <a:p>
            <a:r>
              <a:rPr lang="ru-RU" dirty="0" smtClean="0"/>
              <a:t>Экономические санкции (в т.ч. эмбарго – полный запрет на торговлю с какой-либо страной) </a:t>
            </a:r>
          </a:p>
          <a:p>
            <a:r>
              <a:rPr lang="ru-RU" dirty="0" smtClean="0"/>
              <a:t>Демпинг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Демпинг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Продажа товаров за границей по ценам, существенно ниже, чем на внутреннем и мировом рынках, с целью устранения конкурентов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</TotalTime>
  <Words>268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МИРОВАЯ ЭКОНОМИКА</vt:lpstr>
      <vt:lpstr>Слайд 2</vt:lpstr>
      <vt:lpstr>Международное разделение труда</vt:lpstr>
      <vt:lpstr>МРТ Обусловлено</vt:lpstr>
      <vt:lpstr>Основные термины международной торговли: </vt:lpstr>
      <vt:lpstr>Политика в области международной торговли</vt:lpstr>
      <vt:lpstr>Плюсы и минусы фритредерства</vt:lpstr>
      <vt:lpstr>Методы протекционистской политики</vt:lpstr>
      <vt:lpstr>Демпинг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МИРОВАЯ ЭКОНОМИКА</dc:title>
  <dc:creator>User</dc:creator>
  <cp:lastModifiedBy>User</cp:lastModifiedBy>
  <cp:revision>5</cp:revision>
  <dcterms:created xsi:type="dcterms:W3CDTF">2019-01-09T14:57:34Z</dcterms:created>
  <dcterms:modified xsi:type="dcterms:W3CDTF">2019-06-09T16:29:30Z</dcterms:modified>
</cp:coreProperties>
</file>