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8ED9A-F778-4532-A1A6-F7AF1566B831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6800C-A16E-4CD6-930C-8A3FB049664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8ED9A-F778-4532-A1A6-F7AF1566B831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6800C-A16E-4CD6-930C-8A3FB04966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8ED9A-F778-4532-A1A6-F7AF1566B831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6800C-A16E-4CD6-930C-8A3FB04966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8ED9A-F778-4532-A1A6-F7AF1566B831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6800C-A16E-4CD6-930C-8A3FB04966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8ED9A-F778-4532-A1A6-F7AF1566B831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B06800C-A16E-4CD6-930C-8A3FB049664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8ED9A-F778-4532-A1A6-F7AF1566B831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6800C-A16E-4CD6-930C-8A3FB04966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8ED9A-F778-4532-A1A6-F7AF1566B831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6800C-A16E-4CD6-930C-8A3FB04966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8ED9A-F778-4532-A1A6-F7AF1566B831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6800C-A16E-4CD6-930C-8A3FB04966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8ED9A-F778-4532-A1A6-F7AF1566B831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6800C-A16E-4CD6-930C-8A3FB04966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8ED9A-F778-4532-A1A6-F7AF1566B831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6800C-A16E-4CD6-930C-8A3FB04966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8ED9A-F778-4532-A1A6-F7AF1566B831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6800C-A16E-4CD6-930C-8A3FB04966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7F8ED9A-F778-4532-A1A6-F7AF1566B831}" type="datetimeFigureOut">
              <a:rPr lang="ru-RU" smtClean="0"/>
              <a:t>10.06.2019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B06800C-A16E-4CD6-930C-8A3FB049664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sh dir="u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80728"/>
            <a:ext cx="3995935" cy="270892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Храм воскресения христова в сокольниках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653136"/>
            <a:ext cx="3995936" cy="220486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Проект подготовил </a:t>
            </a:r>
          </a:p>
          <a:p>
            <a:r>
              <a:rPr lang="ru-RU" dirty="0" smtClean="0"/>
              <a:t>Ляшенко Михаил</a:t>
            </a:r>
          </a:p>
          <a:p>
            <a:r>
              <a:rPr lang="ru-RU" dirty="0" smtClean="0"/>
              <a:t>Ученик 4 А класса </a:t>
            </a:r>
          </a:p>
          <a:p>
            <a:r>
              <a:rPr lang="ru-RU" dirty="0" smtClean="0"/>
              <a:t>Школы 448</a:t>
            </a:r>
          </a:p>
          <a:p>
            <a:r>
              <a:rPr lang="ru-RU" dirty="0" smtClean="0"/>
              <a:t>Руководитель: </a:t>
            </a:r>
          </a:p>
          <a:p>
            <a:r>
              <a:rPr lang="ru-RU" dirty="0" err="1" smtClean="0"/>
              <a:t>Верстюк</a:t>
            </a:r>
            <a:r>
              <a:rPr lang="ru-RU" dirty="0" smtClean="0"/>
              <a:t> Юлия Александровна</a:t>
            </a:r>
            <a:endParaRPr lang="ru-RU" dirty="0"/>
          </a:p>
        </p:txBody>
      </p:sp>
      <p:pic>
        <p:nvPicPr>
          <p:cNvPr id="2050" name="Picture 2" descr="C:\Users\Петро\Favorites\Downloads\WhatsApp Image 2019-03-09 at 20.41.55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860715"/>
            <a:ext cx="3816424" cy="5088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64687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Храм действительно уникален по своей истории, архитектурным особенностям, его внутренне убранство сохранено в первозданном виде. </a:t>
            </a:r>
          </a:p>
          <a:p>
            <a:r>
              <a:rPr lang="ru-RU" dirty="0" smtClean="0"/>
              <a:t>Все святыни которые были переданы на хранение храму во время сложных времен для христианства, так и остались там в качестве одних из главных его святынь.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52134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Храм Воскресения Христова в Сокольниках — это сокровищница христианских реликвий, одно из тех мест в Москве, где можно прикоснуться к чудесным святыням необычайной силы.</a:t>
            </a:r>
          </a:p>
        </p:txBody>
      </p:sp>
    </p:spTree>
    <p:extLst>
      <p:ext uri="{BB962C8B-B14F-4D97-AF65-F5344CB8AC3E}">
        <p14:creationId xmlns:p14="http://schemas.microsoft.com/office/powerpoint/2010/main" val="537542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 информации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709160"/>
          </a:xfrm>
        </p:spPr>
        <p:txBody>
          <a:bodyPr>
            <a:noAutofit/>
          </a:bodyPr>
          <a:lstStyle/>
          <a:p>
            <a:r>
              <a:rPr lang="ru-RU" sz="2000" dirty="0"/>
              <a:t>Сорок сороков / авт.-сост. П. Г. Паламарчук. — М.: Книга и бизнес, Кром, 1995. — Т. 3. — С. 74—77. — 586 с. </a:t>
            </a:r>
            <a:r>
              <a:rPr lang="ru-RU" sz="2000" dirty="0" smtClean="0"/>
              <a:t>—25 </a:t>
            </a:r>
            <a:r>
              <a:rPr lang="ru-RU" sz="2000" dirty="0"/>
              <a:t>000 экз</a:t>
            </a:r>
            <a:r>
              <a:rPr lang="ru-RU" sz="2000" dirty="0" smtClean="0"/>
              <a:t>.—ISBN </a:t>
            </a:r>
            <a:r>
              <a:rPr lang="ru-RU" sz="2000" dirty="0"/>
              <a:t>5—7119—0043—9.</a:t>
            </a:r>
          </a:p>
          <a:p>
            <a:r>
              <a:rPr lang="ru-RU" sz="2000" dirty="0"/>
              <a:t>Толстая Т. В., Турилов А. А., Э. П. А., Гусева Э. К., Э. П. И. </a:t>
            </a:r>
            <a:r>
              <a:rPr lang="ru-RU" sz="2000" dirty="0" err="1"/>
              <a:t>Иверская</a:t>
            </a:r>
            <a:r>
              <a:rPr lang="ru-RU" sz="2000" dirty="0"/>
              <a:t> икона Божией Матери // Православная энциклопедия. — М. : Церковно-научный центр «Православная энциклопедия», 2009. — Т. XXI. — С. 8—22. — 752 с. — 39 000 экз. — ISBN 978-5-89572-038-7.</a:t>
            </a:r>
          </a:p>
          <a:p>
            <a:r>
              <a:rPr lang="ru-RU" sz="2000" dirty="0"/>
              <a:t>Преображенский А. С. </a:t>
            </a:r>
            <a:r>
              <a:rPr lang="ru-RU" sz="2000" dirty="0" err="1"/>
              <a:t>Боголюбская</a:t>
            </a:r>
            <a:r>
              <a:rPr lang="ru-RU" sz="2000" dirty="0"/>
              <a:t> Московская икона Божией Матери // Православная энциклопедия. — М. : Церковно-научный центр «Православная энциклопедия», 2002. — Т. V. — С. 463—464. — 752 с. — 39 000 экз. — ISBN 5-89572-010-2.</a:t>
            </a:r>
          </a:p>
        </p:txBody>
      </p:sp>
    </p:spTree>
    <p:extLst>
      <p:ext uri="{BB962C8B-B14F-4D97-AF65-F5344CB8AC3E}">
        <p14:creationId xmlns:p14="http://schemas.microsoft.com/office/powerpoint/2010/main" val="29144013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4824536" cy="4709160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/>
              <a:t>Изучить историческую особенность и архитектурную уникальность Храма </a:t>
            </a:r>
            <a:r>
              <a:rPr lang="ru-RU" dirty="0"/>
              <a:t>В</a:t>
            </a:r>
            <a:r>
              <a:rPr lang="ru-RU" dirty="0" smtClean="0"/>
              <a:t>оскресения </a:t>
            </a:r>
            <a:r>
              <a:rPr lang="ru-RU" dirty="0"/>
              <a:t>Х</a:t>
            </a:r>
            <a:r>
              <a:rPr lang="ru-RU" dirty="0" smtClean="0"/>
              <a:t>ристова в Сокольниках.</a:t>
            </a:r>
          </a:p>
          <a:p>
            <a:endParaRPr lang="ru-RU" dirty="0"/>
          </a:p>
        </p:txBody>
      </p:sp>
      <p:pic>
        <p:nvPicPr>
          <p:cNvPr id="3074" name="Picture 2" descr="C:\Users\Петро\Favorites\Downloads\WhatsApp Image 2019-03-09 at 20.41.56 (1)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354766"/>
            <a:ext cx="4139952" cy="5519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02045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5688632" cy="470916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dirty="0"/>
              <a:t>Подтвердить историческими фактами, что храм не закрывался после революции </a:t>
            </a:r>
            <a:r>
              <a:rPr lang="ru-RU" dirty="0" smtClean="0"/>
              <a:t>и </a:t>
            </a:r>
            <a:r>
              <a:rPr lang="ru-RU" dirty="0"/>
              <a:t>собирал в себя все ценности из закрывающихся в то время храмов.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dirty="0"/>
              <a:t>Изучить архитектурную уникальность храма. </a:t>
            </a:r>
          </a:p>
        </p:txBody>
      </p:sp>
      <p:pic>
        <p:nvPicPr>
          <p:cNvPr id="4098" name="Picture 2" descr="C:\Users\Петро\Favorites\Downloads\WhatsApp Image 2019-03-09 at 20.41.54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396208"/>
            <a:ext cx="2880320" cy="3840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81858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0"/>
            <a:ext cx="8435280" cy="1772816"/>
          </a:xfrm>
        </p:spPr>
        <p:txBody>
          <a:bodyPr>
            <a:normAutofit fontScale="90000"/>
          </a:bodyPr>
          <a:lstStyle/>
          <a:p>
            <a:r>
              <a:rPr lang="ru-RU" sz="4400" dirty="0"/>
              <a:t>Храм Воскресения Христова в Сокольниках</a:t>
            </a:r>
            <a:br>
              <a:rPr lang="ru-RU" sz="4400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5102131"/>
              </p:ext>
            </p:extLst>
          </p:nvPr>
        </p:nvGraphicFramePr>
        <p:xfrm>
          <a:off x="3491880" y="1412778"/>
          <a:ext cx="5544616" cy="5265932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772019"/>
                <a:gridCol w="2772597"/>
              </a:tblGrid>
              <a:tr h="612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Страна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02" marR="654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Россия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02" marR="65402" marT="0" marB="0"/>
                </a:tc>
              </a:tr>
              <a:tr h="612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Город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02" marR="654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Москва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02" marR="65402" marT="0" marB="0"/>
                </a:tc>
              </a:tr>
              <a:tr h="612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Конфессия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02" marR="654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Православие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02" marR="65402" marT="0" marB="0"/>
                </a:tc>
              </a:tr>
              <a:tr h="612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Епархия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02" marR="654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Московская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02" marR="65402" marT="0" marB="0"/>
                </a:tc>
              </a:tr>
              <a:tr h="612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Архитектурный стиль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02" marR="654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effectLst/>
                        </a:rPr>
                        <a:t>Русский</a:t>
                      </a:r>
                      <a:r>
                        <a:rPr lang="ru-RU" sz="2800" baseline="0" dirty="0" smtClean="0">
                          <a:effectLst/>
                        </a:rPr>
                        <a:t> м</a:t>
                      </a:r>
                      <a:r>
                        <a:rPr lang="ru-RU" sz="2800" dirty="0" smtClean="0">
                          <a:effectLst/>
                        </a:rPr>
                        <a:t>одерн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02" marR="65402" marT="0" marB="0"/>
                </a:tc>
              </a:tr>
              <a:tr h="612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Автор проекта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02" marR="654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Павел Толстых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02" marR="65402" marT="0" marB="0"/>
                </a:tc>
              </a:tr>
              <a:tr h="612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Строительство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02" marR="654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1909-1913 годы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02" marR="65402" marT="0" marB="0"/>
                </a:tc>
              </a:tr>
              <a:tr h="6120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Сайт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02" marR="6540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xbxc.ru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402" marR="65402" marT="0" marB="0"/>
                </a:tc>
              </a:tr>
            </a:tbl>
          </a:graphicData>
        </a:graphic>
      </p:graphicFrame>
      <p:pic>
        <p:nvPicPr>
          <p:cNvPr id="1030" name="Picture 6" descr="Ð¥ÑÐ°Ð¼ÐÐ¾ÑÐºÑÐµÑÐµÐ½Ð¸ÑÐ¥ÑÐ¸ÑÑÐ¾Ð²Ð°Ð²Ð¡Ð¾ÐºÐ¾Ð»ÑÐ½Ð¸ÐºÐ°Ñ.jpg (480Ã522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2969801" cy="3229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83937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174" y="2060848"/>
            <a:ext cx="5245424" cy="4392488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/>
              <a:t>Предполагаю, что храм является уникальным архитектурным историческим объектом среди множества других храмов Москвы. </a:t>
            </a:r>
            <a:endParaRPr lang="ru-RU" dirty="0"/>
          </a:p>
        </p:txBody>
      </p:sp>
      <p:pic>
        <p:nvPicPr>
          <p:cNvPr id="5122" name="Picture 2" descr="C:\Users\Петро\Favorites\Downloads\WhatsApp Image 2019-03-09 at 20.41.56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9463" y="1916832"/>
            <a:ext cx="3012826" cy="4017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7145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Этапы исследования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124744"/>
            <a:ext cx="7632848" cy="5472608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/>
              <a:t>1.Составление плана исследования </a:t>
            </a:r>
          </a:p>
          <a:p>
            <a:pPr marL="137160" indent="0">
              <a:buNone/>
            </a:pPr>
            <a:r>
              <a:rPr lang="ru-RU" dirty="0"/>
              <a:t>2. Сбор и анализ информации из различных источников </a:t>
            </a:r>
          </a:p>
          <a:p>
            <a:pPr marL="137160" indent="0">
              <a:buNone/>
            </a:pPr>
            <a:r>
              <a:rPr lang="ru-RU" dirty="0"/>
              <a:t>3. Уточнение месторасположения храма на карте города</a:t>
            </a:r>
          </a:p>
          <a:p>
            <a:pPr marL="137160" indent="0">
              <a:buNone/>
            </a:pPr>
            <a:r>
              <a:rPr lang="ru-RU" dirty="0"/>
              <a:t>4. Экскурсия в </a:t>
            </a:r>
            <a:r>
              <a:rPr lang="ru-RU" dirty="0" smtClean="0"/>
              <a:t>храм.</a:t>
            </a:r>
          </a:p>
          <a:p>
            <a:pPr marL="137160" indent="0">
              <a:buNone/>
            </a:pPr>
            <a:r>
              <a:rPr lang="ru-RU" dirty="0" smtClean="0"/>
              <a:t>5.Консультация </a:t>
            </a:r>
            <a:r>
              <a:rPr lang="ru-RU" dirty="0"/>
              <a:t>с руководителем </a:t>
            </a:r>
          </a:p>
          <a:p>
            <a:pPr marL="137160" indent="0">
              <a:buNone/>
            </a:pPr>
            <a:r>
              <a:rPr lang="ru-RU" dirty="0"/>
              <a:t>6. Составление </a:t>
            </a:r>
            <a:r>
              <a:rPr lang="ru-RU" dirty="0" smtClean="0"/>
              <a:t>фотоальбома.</a:t>
            </a:r>
          </a:p>
          <a:p>
            <a:pPr marL="137160" indent="0">
              <a:buNone/>
            </a:pPr>
            <a:r>
              <a:rPr lang="ru-RU" dirty="0" smtClean="0"/>
              <a:t>7</a:t>
            </a:r>
            <a:r>
              <a:rPr lang="ru-RU" dirty="0"/>
              <a:t>. Оформление  и представление  с выводами  о культурологической ценности и  практическом использовании </a:t>
            </a:r>
            <a:r>
              <a:rPr lang="ru-RU" dirty="0" smtClean="0"/>
              <a:t>проекта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580555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www.culture.ru/storage/images/c149e280d54a4421fc8e50428280e633/feada1ef6e82442eb910f12b5be2783a.jpg/g_center,c_fill/1-mosk-khram-khr-spasit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576"/>
            <a:ext cx="3707904" cy="30563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-24882" y="2996952"/>
            <a:ext cx="31567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Храм Христа Спасителя в Москве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039028"/>
            <a:ext cx="27780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Софийский собор, г. Вологда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37859" y="3047162"/>
            <a:ext cx="327484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Храм во имя Троицы </a:t>
            </a:r>
            <a:r>
              <a:rPr lang="ru-RU" sz="2400" dirty="0" err="1" smtClean="0"/>
              <a:t>Живоначальной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778089" y="5991226"/>
            <a:ext cx="26206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Храм </a:t>
            </a:r>
            <a:endParaRPr lang="ru-RU" sz="2400" dirty="0" smtClean="0"/>
          </a:p>
          <a:p>
            <a:r>
              <a:rPr lang="ru-RU" sz="2400" dirty="0" smtClean="0"/>
              <a:t>Спаса-на-крови</a:t>
            </a:r>
            <a:endParaRPr lang="ru-RU" sz="2400" dirty="0"/>
          </a:p>
          <a:p>
            <a:endParaRPr lang="ru-RU" sz="2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40152" y="2997343"/>
            <a:ext cx="318768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Троице-Измайловский собор</a:t>
            </a:r>
          </a:p>
        </p:txBody>
      </p:sp>
      <p:pic>
        <p:nvPicPr>
          <p:cNvPr id="1034" name="Picture 10" descr="https://avatars.mds.yandex.net/get-pdb/1524137/5a033ac8-8ad6-491f-8bc6-c1e94be6434a/s1200?webp=fals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8742" y="3813006"/>
            <a:ext cx="3729099" cy="2542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398741" y="6355008"/>
            <a:ext cx="37290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Донской монастырь</a:t>
            </a:r>
            <a:endParaRPr lang="ru-RU" sz="2400" dirty="0"/>
          </a:p>
        </p:txBody>
      </p:sp>
      <p:pic>
        <p:nvPicPr>
          <p:cNvPr id="14" name="Рисунок 13" descr="C:\Users\lyashenko_ys\Desktop\scale_602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77573" y="12576"/>
            <a:ext cx="2324758" cy="302278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 descr="C:\Users\lyashenko_ys\Desktop\scale_600.jpg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2848" y="12576"/>
            <a:ext cx="4041152" cy="2984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Рисунок 15" descr="C:\Users\lyashenko_ys\Desktop\dsc_0055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3828340"/>
            <a:ext cx="2778090" cy="22708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C:\Users\lyashenko_ys\Desktop\scale_604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8089" y="3828340"/>
            <a:ext cx="3234612" cy="2210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623962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0"/>
            <a:ext cx="5504706" cy="58967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Анализ исторических фактов</a:t>
            </a:r>
            <a:endParaRPr lang="ru-RU" sz="2800" dirty="0"/>
          </a:p>
        </p:txBody>
      </p:sp>
      <p:pic>
        <p:nvPicPr>
          <p:cNvPr id="4" name="Рисунок 3" descr="https://pics.livejournal.com/atompups/pic/001yfhep/s640x480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6672"/>
            <a:ext cx="3336877" cy="225963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ttps://pics.livejournal.com/atompups/pic/001ytcpx/s640x480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6282" y="3573016"/>
            <a:ext cx="3228206" cy="2196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s://pics.livejournal.com/atompups/pic/001yrrwz/s640x480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8394" y="476672"/>
            <a:ext cx="2987824" cy="238507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0" y="2677692"/>
            <a:ext cx="39959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Закладка </a:t>
            </a:r>
            <a:r>
              <a:rPr lang="ru-RU" sz="2000" dirty="0" smtClean="0"/>
              <a:t>храма </a:t>
            </a:r>
            <a:r>
              <a:rPr lang="ru-RU" sz="2000" dirty="0"/>
              <a:t>29 июня 1909 года </a:t>
            </a:r>
          </a:p>
        </p:txBody>
      </p:sp>
      <p:pic>
        <p:nvPicPr>
          <p:cNvPr id="8" name="Рисунок 7" descr="https://pics.livejournal.com/atompups/pic/001yga66/s640x480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2" y="3400651"/>
            <a:ext cx="2142490" cy="282082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736282" y="5770663"/>
            <a:ext cx="3419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Общая </a:t>
            </a:r>
            <a:r>
              <a:rPr lang="ru-RU" sz="1600" dirty="0"/>
              <a:t>фотография на праздновании 25-летия церковного служения отца Иоанна </a:t>
            </a:r>
            <a:r>
              <a:rPr lang="ru-RU" sz="1600" dirty="0" err="1"/>
              <a:t>Кедрова</a:t>
            </a:r>
            <a:r>
              <a:rPr lang="ru-RU" sz="1600" dirty="0"/>
              <a:t>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446219" y="476672"/>
            <a:ext cx="16977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Первый Крестный ход на Пасху 1914 </a:t>
            </a:r>
            <a:r>
              <a:rPr lang="ru-RU" dirty="0" smtClean="0"/>
              <a:t>года</a:t>
            </a: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s://pics.livejournal.com/atompups/pic/001yphdz/s640x480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8593" y="3400651"/>
            <a:ext cx="2135376" cy="2820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51520" y="628078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1912 год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743065" y="6280788"/>
            <a:ext cx="1187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1914 год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27155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8" name="Picture 4" descr="http://russkaya-icona.ru/d/300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-13185"/>
            <a:ext cx="3111810" cy="414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p2.patriarchia.ru/956/142/1235/2_MG_748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2764324" cy="414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torirem.ru/wp-content/uploads/2014/07/Bogoliubskaia-ikona-Bozhiei-Materi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1713" y="0"/>
            <a:ext cx="2592287" cy="363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mtdata.ru/u8/photoFB77/20664009801-0/original.jpe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0"/>
            <a:ext cx="2424113" cy="3634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xbxc.ru/wp-content/uploads/2014/04/slider_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48" y="3634422"/>
            <a:ext cx="9140552" cy="3204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9984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774</TotalTime>
  <Words>299</Words>
  <Application>Microsoft Office PowerPoint</Application>
  <PresentationFormat>Экран (4:3)</PresentationFormat>
  <Paragraphs>61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Храм воскресения христова в сокольниках</vt:lpstr>
      <vt:lpstr>Цель исследования</vt:lpstr>
      <vt:lpstr>Задачи исследования</vt:lpstr>
      <vt:lpstr>Храм Воскресения Христова в Сокольниках </vt:lpstr>
      <vt:lpstr>Гипотеза исследования</vt:lpstr>
      <vt:lpstr>Этапы исследования</vt:lpstr>
      <vt:lpstr>Презентация PowerPoint</vt:lpstr>
      <vt:lpstr>Анализ исторических фактов</vt:lpstr>
      <vt:lpstr>Презентация PowerPoint</vt:lpstr>
      <vt:lpstr>Результат исследования</vt:lpstr>
      <vt:lpstr>Выводы исследования</vt:lpstr>
      <vt:lpstr>Источники информации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Храм воскресения христова в сокольниках</dc:title>
  <dc:creator>Петро</dc:creator>
  <cp:lastModifiedBy>user</cp:lastModifiedBy>
  <cp:revision>33</cp:revision>
  <dcterms:created xsi:type="dcterms:W3CDTF">2019-02-17T15:24:52Z</dcterms:created>
  <dcterms:modified xsi:type="dcterms:W3CDTF">2019-06-10T06:02:18Z</dcterms:modified>
</cp:coreProperties>
</file>