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19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08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14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656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351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038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728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93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771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00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43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0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79563-0124-44DF-999D-E656C9B41470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9D6E0-5852-4544-BE69-C9EEA6883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263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1268760"/>
            <a:ext cx="62477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Муниципальное  казённое  дошкольное  образовательное</a:t>
            </a:r>
          </a:p>
          <a:p>
            <a:pPr algn="ctr"/>
            <a:r>
              <a:rPr lang="ru-RU" sz="1600" dirty="0"/>
              <a:t>у</a:t>
            </a:r>
            <a:r>
              <a:rPr lang="ru-RU" sz="1600" dirty="0" smtClean="0"/>
              <a:t>чреждение  </a:t>
            </a:r>
          </a:p>
          <a:p>
            <a:pPr algn="ctr"/>
            <a:r>
              <a:rPr lang="ru-RU" sz="1600" dirty="0" smtClean="0"/>
              <a:t>Центр  развития  ребёнка – детский  сад №13</a:t>
            </a:r>
          </a:p>
          <a:p>
            <a:pPr algn="ctr"/>
            <a:endParaRPr lang="ru-RU" sz="500" b="1" dirty="0"/>
          </a:p>
          <a:p>
            <a:pPr algn="ctr"/>
            <a:endParaRPr lang="ru-RU" sz="500" b="1" dirty="0" smtClean="0"/>
          </a:p>
          <a:p>
            <a:r>
              <a:rPr lang="ru-RU" sz="2800" b="1" dirty="0" smtClean="0"/>
              <a:t>              « Использование   </a:t>
            </a:r>
          </a:p>
          <a:p>
            <a:r>
              <a:rPr lang="ru-RU" sz="2800" b="1" dirty="0" smtClean="0"/>
              <a:t>                математического  </a:t>
            </a:r>
          </a:p>
          <a:p>
            <a:r>
              <a:rPr lang="ru-RU" sz="2800" b="1" dirty="0" smtClean="0"/>
              <a:t>                    содержания</a:t>
            </a:r>
          </a:p>
          <a:p>
            <a:r>
              <a:rPr lang="ru-RU" sz="2800" b="1" dirty="0" smtClean="0"/>
              <a:t>         в  физическом  развитии  </a:t>
            </a:r>
          </a:p>
          <a:p>
            <a:r>
              <a:rPr lang="ru-RU" sz="2800" b="1" dirty="0" smtClean="0"/>
              <a:t>                           детей»</a:t>
            </a:r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</a:t>
            </a:r>
            <a:r>
              <a:rPr lang="ru-RU" sz="1600" dirty="0" smtClean="0"/>
              <a:t>Воспитатель:</a:t>
            </a:r>
            <a:r>
              <a:rPr lang="ru-RU" dirty="0" smtClean="0"/>
              <a:t>  </a:t>
            </a:r>
            <a:r>
              <a:rPr lang="ru-RU" b="1" dirty="0" err="1" smtClean="0"/>
              <a:t>Коструб</a:t>
            </a:r>
            <a:r>
              <a:rPr lang="ru-RU" b="1" dirty="0" smtClean="0"/>
              <a:t>  Н.А.  </a:t>
            </a:r>
            <a:r>
              <a:rPr lang="en-US" b="1" dirty="0" smtClean="0"/>
              <a:t>I  </a:t>
            </a:r>
            <a:r>
              <a:rPr lang="ru-RU" b="1" dirty="0" smtClean="0"/>
              <a:t>КК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8403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43808" y="1196752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Пальчиковые  игры.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1916832"/>
            <a:ext cx="736631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Игрушки</a:t>
            </a:r>
            <a:r>
              <a:rPr lang="ru-RU" b="1" dirty="0"/>
              <a:t>.	</a:t>
            </a:r>
            <a:endParaRPr lang="ru-RU" dirty="0"/>
          </a:p>
          <a:p>
            <a:r>
              <a:rPr lang="ru-RU" dirty="0"/>
              <a:t>На большом диване в ряд          </a:t>
            </a:r>
            <a:endParaRPr lang="ru-RU" dirty="0" smtClean="0"/>
          </a:p>
          <a:p>
            <a:r>
              <a:rPr lang="ru-RU" dirty="0" smtClean="0"/>
              <a:t> (</a:t>
            </a:r>
            <a:r>
              <a:rPr lang="ru-RU" i="1" dirty="0" smtClean="0"/>
              <a:t>Попеременно </a:t>
            </a:r>
            <a:r>
              <a:rPr lang="ru-RU" i="1" dirty="0"/>
              <a:t>хлопают в </a:t>
            </a:r>
            <a:r>
              <a:rPr lang="ru-RU" i="1" dirty="0" smtClean="0"/>
              <a:t>ладошки)</a:t>
            </a:r>
            <a:endParaRPr lang="ru-RU" dirty="0"/>
          </a:p>
          <a:p>
            <a:r>
              <a:rPr lang="ru-RU" dirty="0"/>
              <a:t>Куклы Катины сидят:</a:t>
            </a:r>
          </a:p>
          <a:p>
            <a:r>
              <a:rPr lang="ru-RU" dirty="0"/>
              <a:t>Два медведя, Буратино              </a:t>
            </a:r>
            <a:endParaRPr lang="ru-RU" dirty="0" smtClean="0"/>
          </a:p>
          <a:p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i="1" dirty="0" smtClean="0"/>
              <a:t>Загибают </a:t>
            </a:r>
            <a:r>
              <a:rPr lang="ru-RU" i="1" dirty="0"/>
              <a:t>поочередно все </a:t>
            </a:r>
            <a:r>
              <a:rPr lang="ru-RU" i="1" dirty="0" smtClean="0"/>
              <a:t>пальчики).</a:t>
            </a:r>
            <a:endParaRPr lang="ru-RU" dirty="0"/>
          </a:p>
          <a:p>
            <a:r>
              <a:rPr lang="ru-RU" dirty="0"/>
              <a:t>И веселый </a:t>
            </a:r>
            <a:r>
              <a:rPr lang="ru-RU" dirty="0" err="1"/>
              <a:t>Чиполлино</a:t>
            </a:r>
            <a:r>
              <a:rPr lang="ru-RU" dirty="0"/>
              <a:t>,</a:t>
            </a:r>
          </a:p>
          <a:p>
            <a:r>
              <a:rPr lang="ru-RU" dirty="0"/>
              <a:t>И котенок и слоненок.</a:t>
            </a:r>
          </a:p>
          <a:p>
            <a:r>
              <a:rPr lang="ru-RU" dirty="0"/>
              <a:t>Раз, два, три, четыре, пять.         </a:t>
            </a:r>
            <a:endParaRPr lang="ru-RU" dirty="0" smtClean="0"/>
          </a:p>
          <a:p>
            <a:r>
              <a:rPr lang="ru-RU" i="1" dirty="0"/>
              <a:t>(</a:t>
            </a:r>
            <a:r>
              <a:rPr lang="ru-RU" i="1" dirty="0" smtClean="0"/>
              <a:t>Разгибают </a:t>
            </a:r>
            <a:r>
              <a:rPr lang="ru-RU" i="1" dirty="0"/>
              <a:t>поочередно </a:t>
            </a:r>
            <a:r>
              <a:rPr lang="ru-RU" i="1" dirty="0" smtClean="0"/>
              <a:t>пальчики)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Помогаем нашей Кате               </a:t>
            </a:r>
            <a:endParaRPr lang="ru-RU" dirty="0" smtClean="0"/>
          </a:p>
          <a:p>
            <a:r>
              <a:rPr lang="ru-RU" dirty="0"/>
              <a:t> </a:t>
            </a:r>
            <a:r>
              <a:rPr lang="ru-RU" dirty="0" smtClean="0"/>
              <a:t>( </a:t>
            </a:r>
            <a:r>
              <a:rPr lang="ru-RU" i="1" dirty="0"/>
              <a:t>Попеременно хлопают в </a:t>
            </a:r>
            <a:r>
              <a:rPr lang="ru-RU" i="1" dirty="0" smtClean="0"/>
              <a:t>ладошки)</a:t>
            </a:r>
            <a:endParaRPr lang="ru-RU" dirty="0"/>
          </a:p>
          <a:p>
            <a:r>
              <a:rPr lang="ru-RU" dirty="0"/>
              <a:t>Мы игрушки собирать.                 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14173"/>
            <a:ext cx="96490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268760"/>
            <a:ext cx="30433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Будем пальчики считать -</a:t>
            </a:r>
          </a:p>
          <a:p>
            <a:r>
              <a:rPr lang="ru-RU" dirty="0"/>
              <a:t>1, 2, 3, 4, 5 -</a:t>
            </a:r>
          </a:p>
          <a:p>
            <a:r>
              <a:rPr lang="ru-RU" dirty="0"/>
              <a:t>И фигуры называть.</a:t>
            </a:r>
          </a:p>
          <a:p>
            <a:r>
              <a:rPr lang="ru-RU" dirty="0"/>
              <a:t>Вот квадрат, а вот кружок,</a:t>
            </a:r>
          </a:p>
          <a:p>
            <a:r>
              <a:rPr lang="ru-RU" dirty="0" err="1"/>
              <a:t>Треугольничек</a:t>
            </a:r>
            <a:r>
              <a:rPr lang="ru-RU" dirty="0"/>
              <a:t> и ромб,</a:t>
            </a:r>
          </a:p>
          <a:p>
            <a:r>
              <a:rPr lang="ru-RU" dirty="0"/>
              <a:t>А еще прямоугольник.</a:t>
            </a:r>
          </a:p>
          <a:p>
            <a:r>
              <a:rPr lang="ru-RU" dirty="0"/>
              <a:t>Их не трудно сосчитать -</a:t>
            </a:r>
          </a:p>
          <a:p>
            <a:r>
              <a:rPr lang="ru-RU" i="1" dirty="0"/>
              <a:t>Их по счету ровно пять.</a:t>
            </a:r>
            <a:r>
              <a:rPr lang="ru-RU" b="1" dirty="0"/>
              <a:t> </a:t>
            </a:r>
            <a:endParaRPr lang="ru-RU" dirty="0"/>
          </a:p>
          <a:p>
            <a:r>
              <a:rPr lang="ru-RU" i="1" dirty="0"/>
              <a:t>(Поочередно загибаем пальчики)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03024" y="836712"/>
            <a:ext cx="631764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Наши пальцы</a:t>
            </a:r>
            <a:endParaRPr lang="ru-RU" dirty="0"/>
          </a:p>
          <a:p>
            <a:r>
              <a:rPr lang="ru-RU" dirty="0"/>
              <a:t>Дружно пальцы встали в ряд</a:t>
            </a:r>
          </a:p>
          <a:p>
            <a:r>
              <a:rPr lang="ru-RU" i="1" dirty="0"/>
              <a:t>(Показываем ладони)</a:t>
            </a:r>
          </a:p>
          <a:p>
            <a:r>
              <a:rPr lang="ru-RU" dirty="0"/>
              <a:t>Десять крепеньких ребят. </a:t>
            </a:r>
          </a:p>
          <a:p>
            <a:r>
              <a:rPr lang="ru-RU" i="1" dirty="0"/>
              <a:t>(Сжимаем пальцы в кулак)</a:t>
            </a:r>
          </a:p>
          <a:p>
            <a:r>
              <a:rPr lang="ru-RU" dirty="0"/>
              <a:t>Эти два — всему указка,</a:t>
            </a:r>
          </a:p>
          <a:p>
            <a:r>
              <a:rPr lang="ru-RU" dirty="0"/>
              <a:t>Все покажут без подсказки. </a:t>
            </a:r>
          </a:p>
          <a:p>
            <a:r>
              <a:rPr lang="ru-RU" i="1" dirty="0"/>
              <a:t>(Показываем указательные пальцы)</a:t>
            </a:r>
          </a:p>
          <a:p>
            <a:r>
              <a:rPr lang="ru-RU" dirty="0"/>
              <a:t>Пальцы — два середнячка,</a:t>
            </a:r>
          </a:p>
          <a:p>
            <a:r>
              <a:rPr lang="ru-RU" dirty="0"/>
              <a:t>Два здоровых бодрячка. </a:t>
            </a:r>
          </a:p>
          <a:p>
            <a:r>
              <a:rPr lang="ru-RU" i="1" dirty="0"/>
              <a:t>(Показываем средние пальцы)</a:t>
            </a:r>
          </a:p>
          <a:p>
            <a:r>
              <a:rPr lang="ru-RU" dirty="0"/>
              <a:t>Ну, а эти безымянны,</a:t>
            </a:r>
          </a:p>
          <a:p>
            <a:r>
              <a:rPr lang="ru-RU" dirty="0"/>
              <a:t>Молчуны, всегда упрямы.</a:t>
            </a:r>
          </a:p>
          <a:p>
            <a:r>
              <a:rPr lang="ru-RU" dirty="0"/>
              <a:t> </a:t>
            </a:r>
            <a:r>
              <a:rPr lang="ru-RU" i="1" dirty="0"/>
              <a:t>(Показываем безымянные пальцы)</a:t>
            </a:r>
          </a:p>
          <a:p>
            <a:r>
              <a:rPr lang="ru-RU" dirty="0"/>
              <a:t>Два мизинца — коротышки -</a:t>
            </a:r>
          </a:p>
          <a:p>
            <a:r>
              <a:rPr lang="ru-RU" dirty="0"/>
              <a:t>Непоседы и плутишки. </a:t>
            </a:r>
          </a:p>
          <a:p>
            <a:r>
              <a:rPr lang="ru-RU" i="1" dirty="0"/>
              <a:t>(Вытягиваем мизинцы)</a:t>
            </a:r>
          </a:p>
          <a:p>
            <a:r>
              <a:rPr lang="ru-RU" dirty="0"/>
              <a:t>Пальцы главные средь них -</a:t>
            </a:r>
          </a:p>
          <a:p>
            <a:r>
              <a:rPr lang="ru-RU" dirty="0"/>
              <a:t>Два больших и удалых.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14173"/>
            <a:ext cx="101531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30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784" y="69269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Логоритмика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1628800"/>
            <a:ext cx="28714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Раз, два – стоит ракета.</a:t>
            </a:r>
          </a:p>
          <a:p>
            <a:r>
              <a:rPr lang="ru-RU" dirty="0"/>
              <a:t>Три, четыре – самолет.</a:t>
            </a:r>
          </a:p>
          <a:p>
            <a:r>
              <a:rPr lang="ru-RU" dirty="0"/>
              <a:t>Раз, два - хлопок в ладоши,</a:t>
            </a:r>
          </a:p>
          <a:p>
            <a:r>
              <a:rPr lang="ru-RU" dirty="0"/>
              <a:t>А потом – на каждый счет:</a:t>
            </a:r>
          </a:p>
          <a:p>
            <a:r>
              <a:rPr lang="ru-RU" dirty="0"/>
              <a:t>Раз, два, три, четыре –</a:t>
            </a:r>
          </a:p>
          <a:p>
            <a:r>
              <a:rPr lang="ru-RU" dirty="0"/>
              <a:t>Руки выше, плечи шире.</a:t>
            </a:r>
          </a:p>
          <a:p>
            <a:r>
              <a:rPr lang="ru-RU" dirty="0"/>
              <a:t>Раз, два, три, четыре –</a:t>
            </a:r>
          </a:p>
          <a:p>
            <a:r>
              <a:rPr lang="ru-RU" dirty="0"/>
              <a:t>И на месте походили.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5616" y="4293096"/>
            <a:ext cx="26530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Две руки хлопают.</a:t>
            </a:r>
          </a:p>
          <a:p>
            <a:r>
              <a:rPr lang="ru-RU" dirty="0"/>
              <a:t>Две ноги топают.</a:t>
            </a:r>
          </a:p>
          <a:p>
            <a:r>
              <a:rPr lang="ru-RU" dirty="0"/>
              <a:t>Два локотка вращаются.</a:t>
            </a:r>
          </a:p>
          <a:p>
            <a:r>
              <a:rPr lang="ru-RU" dirty="0"/>
              <a:t>Два глаза закрываются.</a:t>
            </a:r>
          </a:p>
          <a:p>
            <a:r>
              <a:rPr lang="ru-RU" dirty="0"/>
              <a:t>Мой Илья такой лентяй!</a:t>
            </a:r>
          </a:p>
          <a:p>
            <a:r>
              <a:rPr lang="ru-RU" dirty="0"/>
              <a:t>Только отдых подавай.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39952" y="1628800"/>
            <a:ext cx="37281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Отдых нам – физкультминутка,</a:t>
            </a:r>
          </a:p>
          <a:p>
            <a:r>
              <a:rPr lang="ru-RU" dirty="0"/>
              <a:t>Занимай свои места: </a:t>
            </a:r>
          </a:p>
          <a:p>
            <a:r>
              <a:rPr lang="ru-RU" dirty="0"/>
              <a:t>1 – присели,  2 – привстали,</a:t>
            </a:r>
          </a:p>
          <a:p>
            <a:r>
              <a:rPr lang="ru-RU" dirty="0"/>
              <a:t>Руки кверху все подняли,</a:t>
            </a:r>
          </a:p>
          <a:p>
            <a:r>
              <a:rPr lang="ru-RU" dirty="0"/>
              <a:t>Сели, встали, сели, встали.</a:t>
            </a:r>
          </a:p>
          <a:p>
            <a:r>
              <a:rPr lang="ru-RU" dirty="0"/>
              <a:t>Ванькой-встанькой словно стали,</a:t>
            </a:r>
          </a:p>
          <a:p>
            <a:r>
              <a:rPr lang="ru-RU" dirty="0"/>
              <a:t>А потом пустились вскачь,</a:t>
            </a:r>
          </a:p>
          <a:p>
            <a:r>
              <a:rPr lang="ru-RU" dirty="0"/>
              <a:t>Будто мой упругий мяч.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39952" y="4365104"/>
            <a:ext cx="45552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Я прошу подняться вас – это раз,</a:t>
            </a:r>
          </a:p>
          <a:p>
            <a:r>
              <a:rPr lang="ru-RU" dirty="0"/>
              <a:t>Повернулась голова – это два.</a:t>
            </a:r>
          </a:p>
          <a:p>
            <a:r>
              <a:rPr lang="ru-RU" dirty="0"/>
              <a:t>Руки вниз, вперед смотри – это три.</a:t>
            </a:r>
          </a:p>
          <a:p>
            <a:r>
              <a:rPr lang="ru-RU" dirty="0"/>
              <a:t>С силой их к плечам прижать – это пять.</a:t>
            </a:r>
          </a:p>
          <a:p>
            <a:r>
              <a:rPr lang="ru-RU" dirty="0"/>
              <a:t>Всем ребятам тихо сесть – это шесть.</a:t>
            </a:r>
          </a:p>
        </p:txBody>
      </p:sp>
    </p:spTree>
    <p:extLst>
      <p:ext uri="{BB962C8B-B14F-4D97-AF65-F5344CB8AC3E}">
        <p14:creationId xmlns:p14="http://schemas.microsoft.com/office/powerpoint/2010/main" val="340303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868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3429000"/>
            <a:ext cx="5567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Спасибо за  внимание!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65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83671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692696"/>
            <a:ext cx="761048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Существуют  следующие  варианты  организации  обучения </a:t>
            </a:r>
          </a:p>
          <a:p>
            <a:r>
              <a:rPr lang="ru-RU" sz="2000" b="1" i="1" u="sng" dirty="0"/>
              <a:t>д</a:t>
            </a:r>
            <a:r>
              <a:rPr lang="ru-RU" sz="2000" b="1" i="1" u="sng" dirty="0" smtClean="0"/>
              <a:t>етей  математике  в  комплексе  с  физическим  развитием: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наполнение   математическим  содержанием   занятий  </a:t>
            </a:r>
          </a:p>
          <a:p>
            <a:r>
              <a:rPr lang="ru-RU" sz="2000" b="1" dirty="0" smtClean="0"/>
              <a:t>     по  физкультуре;</a:t>
            </a:r>
          </a:p>
          <a:p>
            <a:endParaRPr lang="ru-RU" sz="2000" b="1" dirty="0" smtClean="0"/>
          </a:p>
          <a:p>
            <a:endParaRPr lang="ru-RU" sz="2000" b="1" dirty="0"/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увеличение  двигательной  активности  детей  на  </a:t>
            </a:r>
          </a:p>
          <a:p>
            <a:r>
              <a:rPr lang="ru-RU" sz="2000" b="1" dirty="0" smtClean="0"/>
              <a:t>     занятиях  по   математике;</a:t>
            </a:r>
          </a:p>
          <a:p>
            <a:endParaRPr lang="ru-RU" sz="2000" b="1" dirty="0" smtClean="0"/>
          </a:p>
          <a:p>
            <a:endParaRPr lang="ru-RU" sz="2000" b="1" dirty="0"/>
          </a:p>
          <a:p>
            <a:pPr marL="285750" indent="-285750">
              <a:buFontTx/>
              <a:buChar char="-"/>
            </a:pPr>
            <a:r>
              <a:rPr lang="ru-RU" sz="2000" b="1" dirty="0"/>
              <a:t>к</a:t>
            </a:r>
            <a:r>
              <a:rPr lang="ru-RU" sz="2000" b="1" dirty="0" smtClean="0"/>
              <a:t>омбинирование  умственной  и  физической  нагрузки  </a:t>
            </a:r>
          </a:p>
          <a:p>
            <a:r>
              <a:rPr lang="ru-RU" sz="2000" b="1" dirty="0" smtClean="0"/>
              <a:t>     в  ходе  физкультурно-математических  праздников  и 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 занятий –путешествий.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21433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24393"/>
            <a:ext cx="957706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1052736"/>
            <a:ext cx="66967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Рассмотрим  </a:t>
            </a:r>
            <a:r>
              <a:rPr lang="ru-RU" b="1" dirty="0" smtClean="0"/>
              <a:t>первый  вариант</a:t>
            </a:r>
            <a:r>
              <a:rPr lang="ru-RU" dirty="0" smtClean="0"/>
              <a:t>.  Существует  множество  </a:t>
            </a:r>
          </a:p>
          <a:p>
            <a:r>
              <a:rPr lang="ru-RU" dirty="0"/>
              <a:t>в</a:t>
            </a:r>
            <a:r>
              <a:rPr lang="ru-RU" dirty="0" smtClean="0"/>
              <a:t>озможностей  наполнения  математическим  содержанием</a:t>
            </a:r>
          </a:p>
          <a:p>
            <a:r>
              <a:rPr lang="ru-RU" dirty="0"/>
              <a:t>з</a:t>
            </a:r>
            <a:r>
              <a:rPr lang="ru-RU" dirty="0" smtClean="0"/>
              <a:t>анятий  по  физкультуре.  В  ходе  почти  всех  физкультурных</a:t>
            </a:r>
          </a:p>
          <a:p>
            <a:r>
              <a:rPr lang="ru-RU" dirty="0"/>
              <a:t>з</a:t>
            </a:r>
            <a:r>
              <a:rPr lang="ru-RU" dirty="0" smtClean="0"/>
              <a:t>анятий  дети  встречаются  с  математическими  отношениями:</a:t>
            </a:r>
          </a:p>
          <a:p>
            <a:r>
              <a:rPr lang="ru-RU" dirty="0"/>
              <a:t>н</a:t>
            </a:r>
            <a:r>
              <a:rPr lang="ru-RU" dirty="0" smtClean="0"/>
              <a:t>еобходимо  сравнить   предмет  по  величине  и  форме  или  </a:t>
            </a:r>
          </a:p>
          <a:p>
            <a:r>
              <a:rPr lang="ru-RU" dirty="0"/>
              <a:t>р</a:t>
            </a:r>
            <a:r>
              <a:rPr lang="ru-RU" dirty="0" smtClean="0"/>
              <a:t>аспознать,  где  левая  сторона, а  где  правая   и  т. п. Поэтому,</a:t>
            </a:r>
          </a:p>
          <a:p>
            <a:r>
              <a:rPr lang="ru-RU" dirty="0"/>
              <a:t>п</a:t>
            </a:r>
            <a:r>
              <a:rPr lang="ru-RU" dirty="0" smtClean="0"/>
              <a:t>редлагая  детям  различные  упражнения,  нужно  не  только</a:t>
            </a:r>
          </a:p>
          <a:p>
            <a:r>
              <a:rPr lang="ru-RU" dirty="0"/>
              <a:t>д</a:t>
            </a:r>
            <a:r>
              <a:rPr lang="ru-RU" dirty="0" smtClean="0"/>
              <a:t>авать  им  физическую  нагрузку,  но  и  обращать  внимание   на</a:t>
            </a:r>
          </a:p>
          <a:p>
            <a:r>
              <a:rPr lang="ru-RU" dirty="0"/>
              <a:t>р</a:t>
            </a:r>
            <a:r>
              <a:rPr lang="ru-RU" dirty="0" smtClean="0"/>
              <a:t>азные  математические  отношения.</a:t>
            </a:r>
          </a:p>
          <a:p>
            <a:endParaRPr lang="ru-RU" dirty="0"/>
          </a:p>
          <a:p>
            <a:r>
              <a:rPr lang="ru-RU" dirty="0" smtClean="0"/>
              <a:t>Можно  составить  много  заданий  комплексного  характера  для</a:t>
            </a:r>
          </a:p>
          <a:p>
            <a:r>
              <a:rPr lang="ru-RU" dirty="0"/>
              <a:t>р</a:t>
            </a:r>
            <a:r>
              <a:rPr lang="ru-RU" dirty="0" smtClean="0"/>
              <a:t>ешения  каждой  пары  программных  задач  (математика –</a:t>
            </a:r>
          </a:p>
          <a:p>
            <a:r>
              <a:rPr lang="ru-RU" dirty="0"/>
              <a:t>ф</a:t>
            </a:r>
            <a:r>
              <a:rPr lang="ru-RU" dirty="0" smtClean="0"/>
              <a:t>изкультура).   Варьировать  задания  можно   в  трёх  направлениях:  </a:t>
            </a:r>
            <a:r>
              <a:rPr lang="ru-RU" i="1" dirty="0" smtClean="0"/>
              <a:t>учитывать  все  варианты  физических </a:t>
            </a:r>
          </a:p>
          <a:p>
            <a:r>
              <a:rPr lang="ru-RU" i="1" dirty="0"/>
              <a:t>у</a:t>
            </a:r>
            <a:r>
              <a:rPr lang="ru-RU" i="1" dirty="0" smtClean="0"/>
              <a:t>пражнений,  предусмотренные  программой,  а  также  все</a:t>
            </a:r>
          </a:p>
          <a:p>
            <a:r>
              <a:rPr lang="ru-RU" i="1" dirty="0"/>
              <a:t>с</a:t>
            </a:r>
            <a:r>
              <a:rPr lang="ru-RU" i="1" dirty="0" smtClean="0"/>
              <a:t>пособы  и  приёмы  выполнения  математической  части</a:t>
            </a:r>
          </a:p>
          <a:p>
            <a:r>
              <a:rPr lang="ru-RU" i="1" dirty="0"/>
              <a:t>з</a:t>
            </a:r>
            <a:r>
              <a:rPr lang="ru-RU" i="1" dirty="0" smtClean="0"/>
              <a:t>аданий,  менять  оборудование.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378904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486916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38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90" y="-155267"/>
            <a:ext cx="9505056" cy="71287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436510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836712"/>
            <a:ext cx="770485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Рассмотрим  </a:t>
            </a:r>
            <a:r>
              <a:rPr lang="ru-RU" b="1" dirty="0" smtClean="0"/>
              <a:t>второй  вариант  </a:t>
            </a:r>
            <a:r>
              <a:rPr lang="ru-RU" dirty="0" smtClean="0"/>
              <a:t>организации  обучения  детей  математике</a:t>
            </a:r>
          </a:p>
          <a:p>
            <a:r>
              <a:rPr lang="ru-RU" dirty="0"/>
              <a:t>в</a:t>
            </a:r>
            <a:r>
              <a:rPr lang="ru-RU" dirty="0" smtClean="0"/>
              <a:t>  комплексе  с  физическим  воспитанием.  Повысить  двигательную  </a:t>
            </a:r>
          </a:p>
          <a:p>
            <a:r>
              <a:rPr lang="ru-RU" dirty="0"/>
              <a:t>а</a:t>
            </a:r>
            <a:r>
              <a:rPr lang="ru-RU" dirty="0" smtClean="0"/>
              <a:t>ктивность  детей  можно  на  занятиях  по математике,  включая  в них</a:t>
            </a:r>
          </a:p>
          <a:p>
            <a:r>
              <a:rPr lang="ru-RU" dirty="0"/>
              <a:t>т</a:t>
            </a:r>
            <a:r>
              <a:rPr lang="ru-RU" dirty="0" smtClean="0"/>
              <a:t>акие  игры  и  упражнения,  которые  предполагают  решение  </a:t>
            </a:r>
          </a:p>
          <a:p>
            <a:r>
              <a:rPr lang="ru-RU" dirty="0"/>
              <a:t>п</a:t>
            </a:r>
            <a:r>
              <a:rPr lang="ru-RU" dirty="0" smtClean="0"/>
              <a:t>рограммных  математических   задач  в  подвижной  форме.</a:t>
            </a:r>
          </a:p>
          <a:p>
            <a:endParaRPr lang="ru-RU" dirty="0"/>
          </a:p>
          <a:p>
            <a:r>
              <a:rPr lang="ru-RU" sz="2000" b="1" i="1" u="sng" dirty="0" smtClean="0"/>
              <a:t>Подвижные  компоненты  занятий  по  математике  можно  сгруппировать  в   следующие  серии.</a:t>
            </a:r>
          </a:p>
          <a:p>
            <a:endParaRPr lang="ru-RU" sz="2000" b="1" u="sng" dirty="0" smtClean="0"/>
          </a:p>
          <a:p>
            <a:r>
              <a:rPr lang="ru-RU" sz="2000" b="1" dirty="0" smtClean="0"/>
              <a:t>Первая  серия  включает  в  себя  упражнения  на  счёт движений.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Вторая  серия  содержит упражнения  на  познания  величины</a:t>
            </a:r>
          </a:p>
          <a:p>
            <a:r>
              <a:rPr lang="ru-RU" sz="2000" b="1" dirty="0"/>
              <a:t>п</a:t>
            </a:r>
            <a:r>
              <a:rPr lang="ru-RU" sz="2000" b="1" dirty="0" smtClean="0"/>
              <a:t>редмета и сравнение   конкретных   протяжённостей через</a:t>
            </a:r>
          </a:p>
          <a:p>
            <a:r>
              <a:rPr lang="ru-RU" sz="2000" b="1" dirty="0"/>
              <a:t>д</a:t>
            </a:r>
            <a:r>
              <a:rPr lang="ru-RU" sz="2000" b="1" dirty="0" smtClean="0"/>
              <a:t>вигательный  анализатор.</a:t>
            </a:r>
          </a:p>
          <a:p>
            <a:endParaRPr lang="ru-RU" sz="2000" b="1" dirty="0"/>
          </a:p>
          <a:p>
            <a:r>
              <a:rPr lang="ru-RU" sz="2000" b="1" dirty="0" smtClean="0"/>
              <a:t>В  третью  серию  входят упражнения  на  ориентировку   в</a:t>
            </a:r>
          </a:p>
          <a:p>
            <a:r>
              <a:rPr lang="ru-RU" sz="2000" b="1" dirty="0"/>
              <a:t>п</a:t>
            </a:r>
            <a:r>
              <a:rPr lang="ru-RU" sz="2000" b="1" dirty="0" smtClean="0"/>
              <a:t>ространстве.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84273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5" y="22448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1124744"/>
            <a:ext cx="661059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       Четвёртая  серия  включает   задания-эстафеты.</a:t>
            </a:r>
          </a:p>
          <a:p>
            <a:r>
              <a:rPr lang="ru-RU" sz="2000" b="1" dirty="0" smtClean="0"/>
              <a:t> </a:t>
            </a:r>
          </a:p>
          <a:p>
            <a:r>
              <a:rPr lang="ru-RU" sz="2000" b="1" dirty="0" smtClean="0"/>
              <a:t>       Пятая  серия  состоит  из  дидактических  игр  по</a:t>
            </a:r>
          </a:p>
          <a:p>
            <a:r>
              <a:rPr lang="ru-RU" sz="2000" b="1" dirty="0" smtClean="0"/>
              <a:t>      формированию  математических   представлений, </a:t>
            </a:r>
          </a:p>
          <a:p>
            <a:r>
              <a:rPr lang="ru-RU" sz="2000" b="1" dirty="0" smtClean="0"/>
              <a:t>       которые  можно  проводить в  подвижной  форме.</a:t>
            </a:r>
          </a:p>
          <a:p>
            <a:endParaRPr lang="ru-RU" sz="2000" b="1" dirty="0"/>
          </a:p>
          <a:p>
            <a:endParaRPr lang="ru-RU" sz="2000" b="1" dirty="0" smtClean="0"/>
          </a:p>
          <a:p>
            <a:r>
              <a:rPr lang="ru-RU" dirty="0" smtClean="0"/>
              <a:t>         </a:t>
            </a:r>
          </a:p>
          <a:p>
            <a:r>
              <a:rPr lang="ru-RU" dirty="0" smtClean="0"/>
              <a:t>      Каждое  занятие  по  математике  может  включать </a:t>
            </a:r>
          </a:p>
          <a:p>
            <a:r>
              <a:rPr lang="ru-RU" dirty="0" smtClean="0"/>
              <a:t>      упражнения  и  игры  не  менее  чем  из  трёх    серий.   Таким </a:t>
            </a:r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/>
              <a:t> </a:t>
            </a:r>
            <a:r>
              <a:rPr lang="ru-RU" dirty="0" smtClean="0"/>
              <a:t>  образом  дети  получают  возможность   активно  двигаться</a:t>
            </a:r>
          </a:p>
          <a:p>
            <a:r>
              <a:rPr lang="ru-RU" dirty="0"/>
              <a:t> </a:t>
            </a:r>
            <a:r>
              <a:rPr lang="ru-RU" dirty="0" smtClean="0"/>
              <a:t>     в  течении   минимум  половины  каждого  занятия  по</a:t>
            </a:r>
          </a:p>
          <a:p>
            <a:r>
              <a:rPr lang="ru-RU" dirty="0"/>
              <a:t> </a:t>
            </a:r>
            <a:r>
              <a:rPr lang="ru-RU" dirty="0" smtClean="0"/>
              <a:t>      математике.</a:t>
            </a:r>
          </a:p>
          <a:p>
            <a:endParaRPr lang="ru-RU" sz="2000" b="1" dirty="0"/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7912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1628800"/>
            <a:ext cx="8774710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Рассмотрим  </a:t>
            </a:r>
            <a:r>
              <a:rPr lang="ru-RU" b="1" dirty="0" smtClean="0"/>
              <a:t>третий  вариант  </a:t>
            </a:r>
            <a:r>
              <a:rPr lang="ru-RU" dirty="0" smtClean="0"/>
              <a:t>организации  обучения  детей  математике  в  комплексе</a:t>
            </a:r>
          </a:p>
          <a:p>
            <a:r>
              <a:rPr lang="ru-RU" dirty="0"/>
              <a:t>с</a:t>
            </a:r>
            <a:r>
              <a:rPr lang="ru-RU" dirty="0" smtClean="0"/>
              <a:t>  физическим  воспитанием.  Стимулировать   двигательную  активность  детей</a:t>
            </a:r>
          </a:p>
          <a:p>
            <a:r>
              <a:rPr lang="ru-RU" dirty="0"/>
              <a:t>м</a:t>
            </a:r>
            <a:r>
              <a:rPr lang="ru-RU" dirty="0" smtClean="0"/>
              <a:t>ожно  на  занятиях-путешествиях,  в  ходе  физкультурно-математических  </a:t>
            </a:r>
          </a:p>
          <a:p>
            <a:r>
              <a:rPr lang="ru-RU" dirty="0"/>
              <a:t>п</a:t>
            </a:r>
            <a:r>
              <a:rPr lang="ru-RU" dirty="0" smtClean="0"/>
              <a:t>раздников  и  конкурсов,  которые  проводятся  в  подвижной  форме  и  могут</a:t>
            </a:r>
          </a:p>
          <a:p>
            <a:r>
              <a:rPr lang="ru-RU" dirty="0"/>
              <a:t>п</a:t>
            </a:r>
            <a:r>
              <a:rPr lang="ru-RU" dirty="0" smtClean="0"/>
              <a:t>роходить  в  групповой  комнате,  в  физкультурном  или  музыкальном   зале,  на  </a:t>
            </a:r>
          </a:p>
          <a:p>
            <a:r>
              <a:rPr lang="ru-RU" dirty="0"/>
              <a:t>у</a:t>
            </a:r>
            <a:r>
              <a:rPr lang="ru-RU" dirty="0" smtClean="0"/>
              <a:t>частке  во  время  прогулки.</a:t>
            </a:r>
          </a:p>
          <a:p>
            <a:endParaRPr lang="ru-RU" dirty="0"/>
          </a:p>
          <a:p>
            <a:r>
              <a:rPr lang="ru-RU" dirty="0" smtClean="0"/>
              <a:t>Физкультурно- математические  праздники  или  конкурсы  могут  быть  </a:t>
            </a:r>
            <a:r>
              <a:rPr lang="ru-RU" b="1" dirty="0" smtClean="0"/>
              <a:t>сюжетными</a:t>
            </a:r>
          </a:p>
          <a:p>
            <a:r>
              <a:rPr lang="ru-RU" dirty="0"/>
              <a:t>и</a:t>
            </a:r>
            <a:r>
              <a:rPr lang="ru-RU" dirty="0" smtClean="0"/>
              <a:t>ли  </a:t>
            </a:r>
            <a:r>
              <a:rPr lang="ru-RU" b="1" dirty="0" smtClean="0"/>
              <a:t>бессюжетными.</a:t>
            </a:r>
          </a:p>
          <a:p>
            <a:endParaRPr lang="ru-RU" dirty="0" smtClean="0"/>
          </a:p>
          <a:p>
            <a:r>
              <a:rPr lang="ru-RU" dirty="0" smtClean="0"/>
              <a:t>Для  бессюжетных  мероприятий  каждой  команде  детей  предлагаются  комплексы</a:t>
            </a:r>
          </a:p>
          <a:p>
            <a:r>
              <a:rPr lang="ru-RU" dirty="0"/>
              <a:t>э</a:t>
            </a:r>
            <a:r>
              <a:rPr lang="ru-RU" dirty="0" smtClean="0"/>
              <a:t>стафет,  конкурсов,  в  ходе  которых  закрепляются  знания  детей  по математике</a:t>
            </a:r>
          </a:p>
          <a:p>
            <a:r>
              <a:rPr lang="ru-RU" dirty="0"/>
              <a:t>и</a:t>
            </a:r>
            <a:r>
              <a:rPr lang="ru-RU" dirty="0" smtClean="0"/>
              <a:t> двигательные  умения.</a:t>
            </a:r>
            <a:endParaRPr lang="ru-RU" dirty="0"/>
          </a:p>
          <a:p>
            <a:endParaRPr lang="ru-RU" b="1" dirty="0" smtClean="0"/>
          </a:p>
          <a:p>
            <a:r>
              <a:rPr lang="ru-RU" dirty="0" smtClean="0"/>
              <a:t>В  процессе  комплексных  занятий  дети  не  устают,  так  как  часто  меняют  виды,</a:t>
            </a:r>
          </a:p>
          <a:p>
            <a:r>
              <a:rPr lang="ru-RU" dirty="0"/>
              <a:t>т</a:t>
            </a:r>
            <a:r>
              <a:rPr lang="ru-RU" dirty="0" smtClean="0"/>
              <a:t>емп,  амплитуду  движения,  место  их  выполнения.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01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75334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2132856"/>
            <a:ext cx="94296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Итак, интеграция  процессов   </a:t>
            </a:r>
            <a:r>
              <a:rPr lang="ru-RU" sz="2000" b="1" dirty="0" smtClean="0"/>
              <a:t>формирования  элементарных   математических</a:t>
            </a:r>
          </a:p>
          <a:p>
            <a:r>
              <a:rPr lang="ru-RU" sz="2000" b="1" dirty="0"/>
              <a:t>п</a:t>
            </a:r>
            <a:r>
              <a:rPr lang="ru-RU" sz="2000" b="1" dirty="0" smtClean="0"/>
              <a:t>редставлений  и  физического  воспитания  </a:t>
            </a:r>
            <a:r>
              <a:rPr lang="ru-RU" sz="2000" dirty="0" smtClean="0"/>
              <a:t>детей  необходима  для  </a:t>
            </a:r>
          </a:p>
          <a:p>
            <a:r>
              <a:rPr lang="ru-RU" sz="2000" dirty="0"/>
              <a:t>у</a:t>
            </a:r>
            <a:r>
              <a:rPr lang="ru-RU" sz="2000" dirty="0" smtClean="0"/>
              <a:t>величения  двигательной  активности  дошкольников,  повышения </a:t>
            </a:r>
          </a:p>
          <a:p>
            <a:r>
              <a:rPr lang="ru-RU" sz="2000" dirty="0" smtClean="0"/>
              <a:t> интенсивности  их   интеллектуального  развития,  активизации   процесса   познания  и  осознания   необходимости  ознакомления  детей  с  </a:t>
            </a:r>
          </a:p>
          <a:p>
            <a:r>
              <a:rPr lang="ru-RU" sz="2000" dirty="0" smtClean="0"/>
              <a:t>математическими  отношениями  и     свойствами  окружающего  мира.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7819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731" y="0"/>
            <a:ext cx="9299509" cy="697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1412776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Подвижные  игры.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1935996"/>
            <a:ext cx="51125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«</a:t>
            </a:r>
            <a:r>
              <a:rPr lang="ru-RU" b="1" dirty="0"/>
              <a:t>Живые числа»</a:t>
            </a:r>
            <a:endParaRPr lang="ru-RU" dirty="0"/>
          </a:p>
          <a:p>
            <a:r>
              <a:rPr lang="ru-RU" b="1" dirty="0"/>
              <a:t>Цель:</a:t>
            </a:r>
            <a:r>
              <a:rPr lang="ru-RU" dirty="0"/>
              <a:t> упражнять в прямом и</a:t>
            </a:r>
          </a:p>
          <a:p>
            <a:r>
              <a:rPr lang="ru-RU" dirty="0" smtClean="0"/>
              <a:t>            обратном </a:t>
            </a:r>
            <a:r>
              <a:rPr lang="ru-RU" dirty="0"/>
              <a:t>счете в пределах 10.</a:t>
            </a:r>
          </a:p>
          <a:p>
            <a:r>
              <a:rPr lang="ru-RU" b="1" dirty="0"/>
              <a:t>Материал.</a:t>
            </a:r>
            <a:r>
              <a:rPr lang="ru-RU" dirty="0"/>
              <a:t> Карточки с нарисованными на</a:t>
            </a:r>
          </a:p>
          <a:p>
            <a:r>
              <a:rPr lang="ru-RU" dirty="0" smtClean="0"/>
              <a:t>            них </a:t>
            </a:r>
            <a:r>
              <a:rPr lang="ru-RU" dirty="0"/>
              <a:t>кружочками от 1 до 10.</a:t>
            </a:r>
          </a:p>
          <a:p>
            <a:r>
              <a:rPr lang="ru-RU" b="1" dirty="0"/>
              <a:t>Содержание.</a:t>
            </a:r>
            <a:r>
              <a:rPr lang="ru-RU" dirty="0"/>
              <a:t> Дети получают карточки.</a:t>
            </a:r>
          </a:p>
          <a:p>
            <a:r>
              <a:rPr lang="ru-RU" dirty="0" smtClean="0"/>
              <a:t>            Выбирается </a:t>
            </a:r>
            <a:r>
              <a:rPr lang="ru-RU" dirty="0"/>
              <a:t>водящий. Дети ходят по</a:t>
            </a:r>
          </a:p>
          <a:p>
            <a:r>
              <a:rPr lang="ru-RU" dirty="0" smtClean="0"/>
              <a:t>           комнате</a:t>
            </a:r>
            <a:r>
              <a:rPr lang="ru-RU" dirty="0"/>
              <a:t>. По сигналу водящего: «Числа!</a:t>
            </a:r>
          </a:p>
          <a:p>
            <a:r>
              <a:rPr lang="ru-RU" dirty="0" smtClean="0"/>
              <a:t>           Встаньте </a:t>
            </a:r>
            <a:r>
              <a:rPr lang="ru-RU" dirty="0"/>
              <a:t>по порядку!»- они строятся в</a:t>
            </a:r>
          </a:p>
          <a:p>
            <a:r>
              <a:rPr lang="ru-RU" dirty="0" smtClean="0"/>
              <a:t>           шеренгу </a:t>
            </a:r>
            <a:r>
              <a:rPr lang="ru-RU" dirty="0"/>
              <a:t>и называют свое число».</a:t>
            </a:r>
          </a:p>
          <a:p>
            <a:r>
              <a:rPr lang="ru-RU" dirty="0" smtClean="0"/>
              <a:t>          Водящий </a:t>
            </a:r>
            <a:r>
              <a:rPr lang="ru-RU" dirty="0"/>
              <a:t>проверяет, все ли встали</a:t>
            </a:r>
          </a:p>
          <a:p>
            <a:r>
              <a:rPr lang="ru-RU" dirty="0" smtClean="0"/>
              <a:t>          на </a:t>
            </a:r>
            <a:r>
              <a:rPr lang="ru-RU" dirty="0"/>
              <a:t>свои места. Затем дети меняются</a:t>
            </a:r>
          </a:p>
          <a:p>
            <a:r>
              <a:rPr lang="ru-RU" dirty="0" smtClean="0"/>
              <a:t>          карточками</a:t>
            </a:r>
            <a:r>
              <a:rPr lang="ru-RU" dirty="0"/>
              <a:t>. Игра продолжается.</a:t>
            </a:r>
          </a:p>
        </p:txBody>
      </p:sp>
    </p:spTree>
    <p:extLst>
      <p:ext uri="{BB962C8B-B14F-4D97-AF65-F5344CB8AC3E}">
        <p14:creationId xmlns:p14="http://schemas.microsoft.com/office/powerpoint/2010/main" val="246519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404665"/>
            <a:ext cx="799288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«</a:t>
            </a:r>
            <a:r>
              <a:rPr lang="ru-RU" b="1" dirty="0"/>
              <a:t>Пошли, пошли»</a:t>
            </a:r>
            <a:endParaRPr lang="ru-RU" dirty="0"/>
          </a:p>
          <a:p>
            <a:r>
              <a:rPr lang="ru-RU" b="1" dirty="0"/>
              <a:t>Цель</a:t>
            </a:r>
            <a:r>
              <a:rPr lang="ru-RU" dirty="0"/>
              <a:t>: развивать умение ориентироваться</a:t>
            </a:r>
          </a:p>
          <a:p>
            <a:r>
              <a:rPr lang="ru-RU" dirty="0"/>
              <a:t>в пространстве.</a:t>
            </a:r>
          </a:p>
          <a:p>
            <a:r>
              <a:rPr lang="ru-RU" b="1" dirty="0"/>
              <a:t>Содержание</a:t>
            </a:r>
            <a:r>
              <a:rPr lang="ru-RU" dirty="0"/>
              <a:t>.</a:t>
            </a:r>
          </a:p>
          <a:p>
            <a:r>
              <a:rPr lang="ru-RU" dirty="0"/>
              <a:t>Дети стоят в кругу, взявшись за руки, и двигаются</a:t>
            </a:r>
          </a:p>
          <a:p>
            <a:r>
              <a:rPr lang="ru-RU" dirty="0"/>
              <a:t>по указанному воспитателем направлению:</a:t>
            </a:r>
          </a:p>
          <a:p>
            <a:r>
              <a:rPr lang="ru-RU" dirty="0"/>
              <a:t>вправо, влево, вверх, вниз, в центр, из центра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 smtClean="0"/>
              <a:t>             «</a:t>
            </a:r>
            <a:r>
              <a:rPr lang="ru-RU" b="1" dirty="0"/>
              <a:t>Кто какого роста?»</a:t>
            </a:r>
            <a:endParaRPr lang="ru-RU" dirty="0"/>
          </a:p>
          <a:p>
            <a:r>
              <a:rPr lang="ru-RU" b="1" dirty="0"/>
              <a:t>Цель:</a:t>
            </a:r>
            <a:r>
              <a:rPr lang="ru-RU" dirty="0"/>
              <a:t> установление отношений между величинами.</a:t>
            </a:r>
          </a:p>
          <a:p>
            <a:r>
              <a:rPr lang="ru-RU" b="1" dirty="0"/>
              <a:t>Содержание</a:t>
            </a:r>
            <a:r>
              <a:rPr lang="ru-RU" dirty="0"/>
              <a:t>. Воспитатель вызывает  детей разного роста и</a:t>
            </a:r>
          </a:p>
          <a:p>
            <a:r>
              <a:rPr lang="ru-RU" dirty="0"/>
              <a:t>предлагает им встать по росту за ребенком самого</a:t>
            </a:r>
          </a:p>
          <a:p>
            <a:r>
              <a:rPr lang="ru-RU" dirty="0"/>
              <a:t>низкого роста. Когда дети построятся, задает</a:t>
            </a:r>
          </a:p>
          <a:p>
            <a:r>
              <a:rPr lang="ru-RU" dirty="0"/>
              <a:t>вопросы: «Кто из детей самого низкого роста?</a:t>
            </a:r>
          </a:p>
          <a:p>
            <a:r>
              <a:rPr lang="ru-RU" dirty="0"/>
              <a:t>Каких детей он ниже? Кто самого высокого роста?</a:t>
            </a:r>
          </a:p>
          <a:p>
            <a:r>
              <a:rPr lang="ru-RU" dirty="0"/>
              <a:t>Каких детей он выше? Сравнивает рост детей,</a:t>
            </a:r>
          </a:p>
          <a:p>
            <a:r>
              <a:rPr lang="ru-RU" dirty="0"/>
              <a:t>стоящих рядом. Кто выше, Коля или Лена? Лена или Вера?» Затем предлагает решить задачи.</a:t>
            </a:r>
          </a:p>
          <a:p>
            <a:r>
              <a:rPr lang="ru-RU" dirty="0"/>
              <a:t>В старшую группу ходят Юля, Боря, и Маша.</a:t>
            </a:r>
          </a:p>
          <a:p>
            <a:r>
              <a:rPr lang="ru-RU" dirty="0"/>
              <a:t>Юля выше ростом. Бори. А Боря - выше Маши.</a:t>
            </a:r>
          </a:p>
          <a:p>
            <a:r>
              <a:rPr lang="ru-RU" dirty="0"/>
              <a:t>Кто из этих ребят самого высокого роста? Самого низкого?</a:t>
            </a:r>
          </a:p>
          <a:p>
            <a:r>
              <a:rPr lang="ru-RU" dirty="0"/>
              <a:t>Почему вы так думаете?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608" y="-387424"/>
            <a:ext cx="10297144" cy="777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11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780</Words>
  <Application>Microsoft Office PowerPoint</Application>
  <PresentationFormat>Экран (4:3)</PresentationFormat>
  <Paragraphs>204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Bogun</dc:creator>
  <cp:lastModifiedBy>Bogun</cp:lastModifiedBy>
  <cp:revision>23</cp:revision>
  <dcterms:created xsi:type="dcterms:W3CDTF">2019-03-11T18:08:13Z</dcterms:created>
  <dcterms:modified xsi:type="dcterms:W3CDTF">2019-06-10T08:56:50Z</dcterms:modified>
</cp:coreProperties>
</file>