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258" r:id="rId6"/>
    <p:sldId id="274" r:id="rId7"/>
    <p:sldId id="275" r:id="rId8"/>
    <p:sldId id="283" r:id="rId9"/>
    <p:sldId id="276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04" autoAdjust="0"/>
  </p:normalViewPr>
  <p:slideViewPr>
    <p:cSldViewPr>
      <p:cViewPr varScale="1">
        <p:scale>
          <a:sx n="51" d="100"/>
          <a:sy n="51" d="100"/>
        </p:scale>
        <p:origin x="-1243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2CD7-73A2-45FC-9487-0E7470803AD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B5DBB3E-EE55-4349-A33F-AE1FF0F83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2CD7-73A2-45FC-9487-0E7470803AD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BB3E-EE55-4349-A33F-AE1FF0F83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2CD7-73A2-45FC-9487-0E7470803AD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BB3E-EE55-4349-A33F-AE1FF0F83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2CD7-73A2-45FC-9487-0E7470803AD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B5DBB3E-EE55-4349-A33F-AE1FF0F83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2CD7-73A2-45FC-9487-0E7470803AD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BB3E-EE55-4349-A33F-AE1FF0F838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2CD7-73A2-45FC-9487-0E7470803AD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BB3E-EE55-4349-A33F-AE1FF0F83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2CD7-73A2-45FC-9487-0E7470803AD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B5DBB3E-EE55-4349-A33F-AE1FF0F838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2CD7-73A2-45FC-9487-0E7470803AD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BB3E-EE55-4349-A33F-AE1FF0F83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2CD7-73A2-45FC-9487-0E7470803AD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BB3E-EE55-4349-A33F-AE1FF0F83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2CD7-73A2-45FC-9487-0E7470803AD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BB3E-EE55-4349-A33F-AE1FF0F83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2CD7-73A2-45FC-9487-0E7470803AD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BB3E-EE55-4349-A33F-AE1FF0F838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7632CD7-73A2-45FC-9487-0E7470803AD5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B5DBB3E-EE55-4349-A33F-AE1FF0F838F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130425"/>
            <a:ext cx="6500858" cy="1470025"/>
          </a:xfrm>
        </p:spPr>
        <p:txBody>
          <a:bodyPr>
            <a:normAutofit fontScale="90000"/>
          </a:bodyPr>
          <a:lstStyle/>
          <a:p>
            <a:r>
              <a:rPr lang="ru-RU" sz="4000" smtClean="0">
                <a:solidFill>
                  <a:schemeClr val="accent2">
                    <a:lumMod val="75000"/>
                  </a:schemeClr>
                </a:solidFill>
              </a:rPr>
              <a:t>Летний оздоровительный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период в детском саду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71876"/>
            <a:ext cx="6129358" cy="1752600"/>
          </a:xfrm>
        </p:spPr>
        <p:txBody>
          <a:bodyPr/>
          <a:lstStyle/>
          <a:p>
            <a:r>
              <a:rPr lang="ru-RU" dirty="0" smtClean="0"/>
              <a:t>Шапошникова Ольга Васильевна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170" name="Picture 2" descr="https://avatars.mds.yandex.net/get-pdb/467185/b0071e4a-47b6-4e86-a1c5-17985552b576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79139" cy="1857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Вот и наступило лето!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«Лето красное пришло!»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146" name="Picture 2" descr="https://avatars.mds.yandex.net/get-pdb/467185/b0071e4a-47b6-4e86-a1c5-17985552b576/s1200?webp=fals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643182"/>
            <a:ext cx="4343400" cy="3880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857365"/>
            <a:ext cx="3757610" cy="3929090"/>
          </a:xfrm>
        </p:spPr>
        <p:txBody>
          <a:bodyPr>
            <a:noAutofit/>
          </a:bodyPr>
          <a:lstStyle/>
          <a:p>
            <a:r>
              <a:rPr lang="ru-RU" sz="2000" dirty="0" smtClean="0"/>
              <a:t>Летняя оздоровительная работа в детском саду была организована по утвержденному плану и нацелена на обеспечение охраны жизни и здоровья воспитанников, организацию </a:t>
            </a:r>
            <a:r>
              <a:rPr lang="ru-RU" sz="2000" dirty="0" err="1" smtClean="0"/>
              <a:t>здоровьесберегающего</a:t>
            </a:r>
            <a:r>
              <a:rPr lang="ru-RU" sz="2000" dirty="0" smtClean="0"/>
              <a:t> режима, предупреждение заболеваемости и травматизма.</a:t>
            </a:r>
          </a:p>
          <a:p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600201"/>
            <a:ext cx="3643338" cy="3614750"/>
          </a:xfrm>
        </p:spPr>
        <p:txBody>
          <a:bodyPr>
            <a:normAutofit fontScale="47500" lnSpcReduction="20000"/>
          </a:bodyPr>
          <a:lstStyle/>
          <a:p>
            <a:r>
              <a:rPr lang="ru-RU" sz="2900" dirty="0" smtClean="0"/>
              <a:t>Основная задача педагогов была направлена на то, как можно полнее удовлетворить потребность растущего организма в отдыхе, творческой деятельности и движении, а также на создание комфортных условий для физического, психического, умственного, художественно-эстетического развития каждого ребенка. Обеспечить необходимый уровень физического и психического развития детей помогла четко спланированная система мероприятий развлекательного, познавательного и оздоровительного характера.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i="1" dirty="0" smtClean="0"/>
              <a:t>Организация </a:t>
            </a:r>
            <a:r>
              <a:rPr lang="ru-RU" sz="2400" i="1" dirty="0" err="1" smtClean="0"/>
              <a:t>воспитательно</a:t>
            </a:r>
            <a:r>
              <a:rPr lang="ru-RU" sz="2400" i="1" dirty="0" smtClean="0"/>
              <a:t>- образовательной работы с детьми: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Вся воспитательно-оздоровительная работа проводилась по единому тематическому плану, каждая неделя посвящалась летним  праздникам, знаменательным датам и событиям.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200" dirty="0" smtClean="0"/>
              <a:t>Для развития познавательной активности воспитатели регулярно использовали в работе методы экспериментирования с песком, водой, бросовым и природным материалами.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 к Дню города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Беседа «Любимые места Воронежа» 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400" dirty="0" smtClean="0"/>
              <a:t>Беседа «Символика города Воронежа» 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 smtClean="0"/>
              <a:t>Беседа </a:t>
            </a:r>
          </a:p>
          <a:p>
            <a:r>
              <a:rPr lang="ru-RU" sz="1600" dirty="0" smtClean="0"/>
              <a:t>«Воронеж  архитектурный»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400" dirty="0" smtClean="0"/>
              <a:t>Беседа «Воронеж  - исторический»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Выводы: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Все мероприятия в комплексе способствовали функциональному совершенствованию детского организма, повышению его работоспособности, развитию защитных сил по отношению к неблагоприятным факторам внешней среды, оздоровлению, укреплению иммунной системы детского организма.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 целом, работу нашего коллектива считаем удовлетворительной, т.к. заболеваемость за летний период составила 0,5%, без травм и инфекционных вспышек. Эффективность оздоровления составляет 99, 5%.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Предложения: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hangingPunct="0"/>
            <a:r>
              <a:rPr lang="ru-RU" dirty="0" smtClean="0"/>
              <a:t>По итогам летней – оздоровительной работы оформить фотовыставку «Летнее настроение», выставку совместного творчества детей и родителей «Краски лета».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600201"/>
            <a:ext cx="3643338" cy="3328998"/>
          </a:xfrm>
        </p:spPr>
        <p:txBody>
          <a:bodyPr>
            <a:normAutofit lnSpcReduction="10000"/>
          </a:bodyPr>
          <a:lstStyle/>
          <a:p>
            <a:pPr lvl="0" hangingPunct="0"/>
            <a:r>
              <a:rPr lang="en-US" dirty="0" err="1" smtClean="0"/>
              <a:t>Подготовить</a:t>
            </a:r>
            <a:r>
              <a:rPr lang="en-US" dirty="0" smtClean="0"/>
              <a:t> </a:t>
            </a:r>
            <a:r>
              <a:rPr lang="en-US" dirty="0" err="1" smtClean="0"/>
              <a:t>календарь</a:t>
            </a:r>
            <a:r>
              <a:rPr lang="en-US" dirty="0" smtClean="0"/>
              <a:t> </a:t>
            </a:r>
            <a:r>
              <a:rPr lang="en-US" dirty="0" err="1" smtClean="0"/>
              <a:t>летних</a:t>
            </a:r>
            <a:r>
              <a:rPr lang="en-US" dirty="0" smtClean="0"/>
              <a:t> </a:t>
            </a:r>
            <a:r>
              <a:rPr lang="en-US" dirty="0" err="1" smtClean="0"/>
              <a:t>народных</a:t>
            </a:r>
            <a:r>
              <a:rPr lang="en-US" dirty="0" smtClean="0"/>
              <a:t> </a:t>
            </a:r>
            <a:r>
              <a:rPr lang="en-US" dirty="0" err="1" smtClean="0"/>
              <a:t>праздников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en-US" dirty="0" smtClean="0"/>
              <a:t> </a:t>
            </a:r>
            <a:r>
              <a:rPr lang="ru-RU" dirty="0" smtClean="0"/>
              <a:t> Организовать  </a:t>
            </a:r>
            <a:r>
              <a:rPr lang="ru-RU" dirty="0" err="1" smtClean="0"/>
              <a:t>взаимосотрудничество</a:t>
            </a:r>
            <a:r>
              <a:rPr lang="ru-RU" dirty="0" smtClean="0"/>
              <a:t> с родителями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CDBC736-FB35-425C-93BF-807200C7EF5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CA400F1-926D-4986-93D0-5A5F7261D6CA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3.xml><?xml version="1.0" encoding="utf-8"?>
<ds:datastoreItem xmlns:ds="http://schemas.openxmlformats.org/officeDocument/2006/customXml" ds:itemID="{415207A6-3E42-44B9-BADE-B5F022D312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358</TotalTime>
  <Words>282</Words>
  <Application>Microsoft Office PowerPoint</Application>
  <PresentationFormat>Экран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Летний оздоровительный период в детском саду</vt:lpstr>
      <vt:lpstr>Вот и наступило лето!</vt:lpstr>
      <vt:lpstr>Содержание работы</vt:lpstr>
      <vt:lpstr>Организация воспитательно- образовательной работы с детьми: </vt:lpstr>
      <vt:lpstr>Подготовка к Дню города</vt:lpstr>
      <vt:lpstr>Выводы: </vt:lpstr>
      <vt:lpstr>Предложения: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люблю лето</dc:title>
  <dc:creator>user</dc:creator>
  <cp:lastModifiedBy>Светлана</cp:lastModifiedBy>
  <cp:revision>48</cp:revision>
  <dcterms:created xsi:type="dcterms:W3CDTF">2016-08-04T06:58:12Z</dcterms:created>
  <dcterms:modified xsi:type="dcterms:W3CDTF">2019-06-10T18:27:48Z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TC300103039990</vt:lpwstr>
  </property>
</Properties>
</file>