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67" r:id="rId3"/>
    <p:sldId id="265" r:id="rId4"/>
    <p:sldId id="257" r:id="rId5"/>
    <p:sldId id="258" r:id="rId6"/>
    <p:sldId id="259" r:id="rId7"/>
    <p:sldId id="260" r:id="rId8"/>
    <p:sldId id="266" r:id="rId9"/>
    <p:sldId id="262" r:id="rId10"/>
    <p:sldId id="264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15E6609E-4EE5-40AC-B054-AE1839283D03}">
          <p14:sldIdLst>
            <p14:sldId id="256"/>
            <p14:sldId id="267"/>
            <p14:sldId id="265"/>
            <p14:sldId id="257"/>
            <p14:sldId id="258"/>
            <p14:sldId id="259"/>
            <p14:sldId id="260"/>
            <p14:sldId id="266"/>
            <p14:sldId id="262"/>
            <p14:sldId id="264"/>
            <p14:sldId id="26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50" autoAdjust="0"/>
    <p:restoredTop sz="74153" autoAdjust="0"/>
  </p:normalViewPr>
  <p:slideViewPr>
    <p:cSldViewPr>
      <p:cViewPr varScale="1">
        <p:scale>
          <a:sx n="61" d="100"/>
          <a:sy n="61" d="100"/>
        </p:scale>
        <p:origin x="-14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1EC4BE-01D9-483E-AF11-71781D12370A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9DB03-3469-4B2A-9943-384D59D9D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673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9DB03-3469-4B2A-9943-384D59D9DBFD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202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9DB03-3469-4B2A-9943-384D59D9DBF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584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0"/>
            <a:ext cx="8229600" cy="25649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сравнение книги с экранизацией</a:t>
            </a:r>
            <a:br>
              <a:rPr lang="ru-RU" dirty="0" smtClean="0"/>
            </a:br>
            <a:r>
              <a:rPr lang="ru-RU" dirty="0" smtClean="0"/>
              <a:t>«Остров Сокровищ»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6281936"/>
            <a:ext cx="6400800" cy="1152128"/>
          </a:xfrm>
        </p:spPr>
        <p:txBody>
          <a:bodyPr/>
          <a:lstStyle/>
          <a:p>
            <a:r>
              <a:rPr lang="ru-RU" dirty="0" smtClean="0"/>
              <a:t>Выполнил Уласевич Иван</a:t>
            </a:r>
            <a:endParaRPr lang="ru-RU" dirty="0"/>
          </a:p>
        </p:txBody>
      </p:sp>
      <p:pic>
        <p:nvPicPr>
          <p:cNvPr id="1026" name="Picture 2" descr="C:\Users\Иваня\Desktop\iC17524L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0848"/>
            <a:ext cx="9144000" cy="4216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03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shred pattern="rectangle"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-914400"/>
            <a:ext cx="8229600" cy="1828800"/>
          </a:xfrm>
        </p:spPr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subTitle" idx="1"/>
          </p:nvPr>
        </p:nvSpPr>
        <p:spPr>
          <a:xfrm>
            <a:off x="1150897" y="2420888"/>
            <a:ext cx="6976864" cy="2808312"/>
          </a:xfrm>
        </p:spPr>
        <p:txBody>
          <a:bodyPr/>
          <a:lstStyle/>
          <a:p>
            <a:r>
              <a:rPr lang="ru-RU" dirty="0" smtClean="0"/>
              <a:t>1. Капитан Бен </a:t>
            </a:r>
            <a:r>
              <a:rPr lang="ru-RU" dirty="0" err="1" smtClean="0"/>
              <a:t>Боу</a:t>
            </a:r>
            <a:endParaRPr lang="ru-RU" dirty="0" smtClean="0"/>
          </a:p>
          <a:p>
            <a:r>
              <a:rPr lang="ru-RU" dirty="0" smtClean="0"/>
              <a:t>2. Четыре пенса серебром</a:t>
            </a:r>
          </a:p>
          <a:p>
            <a:r>
              <a:rPr lang="ru-RU" dirty="0" smtClean="0"/>
              <a:t>3. </a:t>
            </a:r>
            <a:r>
              <a:rPr lang="ru-RU" dirty="0" err="1" smtClean="0"/>
              <a:t>Пйу</a:t>
            </a:r>
            <a:endParaRPr lang="ru-RU" dirty="0"/>
          </a:p>
          <a:p>
            <a:r>
              <a:rPr lang="ru-RU" dirty="0" smtClean="0"/>
              <a:t>4. Сыр</a:t>
            </a:r>
            <a:endParaRPr lang="ru-RU" dirty="0"/>
          </a:p>
        </p:txBody>
      </p:sp>
      <p:pic>
        <p:nvPicPr>
          <p:cNvPr id="3074" name="Picture 2" descr="C:\Users\Иваня\Desktop\WiqK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1752983" cy="292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Иваня\Desktop\gifk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95368"/>
            <a:ext cx="2232248" cy="162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4215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3438" y="404664"/>
            <a:ext cx="8229600" cy="1858218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endshow" highlightClick="1"/>
          </p:cNvPr>
          <p:cNvSpPr/>
          <p:nvPr/>
        </p:nvSpPr>
        <p:spPr>
          <a:xfrm>
            <a:off x="8028384" y="5733256"/>
            <a:ext cx="1115616" cy="112474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Иваня\Desktop\iIBIKY0Z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258" y="2852936"/>
            <a:ext cx="3528392" cy="2634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63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315416"/>
            <a:ext cx="8229600" cy="1143000"/>
          </a:xfrm>
        </p:spPr>
        <p:txBody>
          <a:bodyPr/>
          <a:lstStyle/>
          <a:p>
            <a:r>
              <a:rPr lang="ru-RU" dirty="0" smtClean="0"/>
              <a:t>Об авторах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548680"/>
            <a:ext cx="4040188" cy="108924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Роберт Стивенсон</a:t>
            </a:r>
            <a:r>
              <a:rPr lang="en-US" dirty="0" smtClean="0"/>
              <a:t>”</a:t>
            </a:r>
            <a:r>
              <a:rPr lang="ru-RU" dirty="0" smtClean="0"/>
              <a:t>Книга- остров сокровищ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4008" y="548680"/>
            <a:ext cx="4041775" cy="108924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Владимир воробьёв</a:t>
            </a:r>
            <a:r>
              <a:rPr lang="en-US" dirty="0" smtClean="0"/>
              <a:t>”</a:t>
            </a:r>
            <a:r>
              <a:rPr lang="ru-RU" dirty="0" smtClean="0"/>
              <a:t>Фильм-Остров Сокровищ</a:t>
            </a:r>
            <a:r>
              <a:rPr lang="en-US" dirty="0" smtClean="0"/>
              <a:t>.”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56792"/>
            <a:ext cx="3456384" cy="5040312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837" y="1628775"/>
            <a:ext cx="3488150" cy="4968875"/>
          </a:xfrm>
        </p:spPr>
      </p:pic>
    </p:spTree>
    <p:extLst>
      <p:ext uri="{BB962C8B-B14F-4D97-AF65-F5344CB8AC3E}">
        <p14:creationId xmlns:p14="http://schemas.microsoft.com/office/powerpoint/2010/main" val="3004431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29600" cy="850106"/>
          </a:xfrm>
        </p:spPr>
        <p:txBody>
          <a:bodyPr/>
          <a:lstStyle/>
          <a:p>
            <a:r>
              <a:rPr lang="ru-RU" dirty="0" smtClean="0"/>
              <a:t>Сюжет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453336"/>
          </a:xfrm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dirty="0" smtClean="0"/>
              <a:t>В книге рассказывается о мальчике Джиме у его родителей есть трактир который называют </a:t>
            </a:r>
            <a:r>
              <a:rPr lang="en-US" dirty="0" smtClean="0"/>
              <a:t>“</a:t>
            </a:r>
            <a:r>
              <a:rPr lang="ru-RU" dirty="0" smtClean="0"/>
              <a:t>Капитан бен </a:t>
            </a:r>
            <a:r>
              <a:rPr lang="ru-RU" dirty="0" err="1" smtClean="0"/>
              <a:t>боу</a:t>
            </a:r>
            <a:r>
              <a:rPr lang="ru-RU" dirty="0" smtClean="0"/>
              <a:t> </a:t>
            </a:r>
            <a:r>
              <a:rPr lang="en-US" dirty="0" smtClean="0"/>
              <a:t>,”</a:t>
            </a:r>
            <a:r>
              <a:rPr lang="ru-RU" dirty="0" smtClean="0"/>
              <a:t>но к ним</a:t>
            </a:r>
            <a:r>
              <a:rPr lang="en-US" dirty="0" smtClean="0"/>
              <a:t> </a:t>
            </a:r>
            <a:r>
              <a:rPr lang="ru-RU" dirty="0" smtClean="0"/>
              <a:t>на кануне приходит незнакомец Капитан Били </a:t>
            </a:r>
            <a:r>
              <a:rPr lang="ru-RU" dirty="0" err="1" smtClean="0"/>
              <a:t>Бонс</a:t>
            </a:r>
            <a:r>
              <a:rPr lang="ru-RU" dirty="0" smtClean="0"/>
              <a:t> </a:t>
            </a:r>
            <a:r>
              <a:rPr lang="en-US" dirty="0" smtClean="0"/>
              <a:t>,</a:t>
            </a:r>
            <a:r>
              <a:rPr lang="ru-RU" dirty="0" smtClean="0"/>
              <a:t>он владелец карты с сокровищами которую он забрал у Капитана Флинта</a:t>
            </a:r>
            <a:r>
              <a:rPr lang="en-US" dirty="0" smtClean="0"/>
              <a:t>.</a:t>
            </a:r>
            <a:r>
              <a:rPr lang="ru-RU" dirty="0" smtClean="0"/>
              <a:t>За этой картой гоняются его старые друзья-пираты</a:t>
            </a:r>
            <a:r>
              <a:rPr lang="en-US" dirty="0" smtClean="0"/>
              <a:t>. </a:t>
            </a:r>
            <a:r>
              <a:rPr lang="ru-RU" dirty="0" smtClean="0"/>
              <a:t>После смерти Били </a:t>
            </a:r>
            <a:r>
              <a:rPr lang="ru-RU" dirty="0" err="1" smtClean="0"/>
              <a:t>Бонса</a:t>
            </a:r>
            <a:r>
              <a:rPr lang="ru-RU" dirty="0" smtClean="0"/>
              <a:t> </a:t>
            </a:r>
            <a:r>
              <a:rPr lang="en-US" dirty="0" smtClean="0"/>
              <a:t>,</a:t>
            </a:r>
            <a:r>
              <a:rPr lang="ru-RU" dirty="0" smtClean="0"/>
              <a:t> Джим забирает карту и начинает собирать команду в опасный путь за сокровищами</a:t>
            </a:r>
            <a:r>
              <a:rPr lang="en-US" dirty="0" smtClean="0"/>
              <a:t>.</a:t>
            </a:r>
            <a:r>
              <a:rPr lang="ru-RU" dirty="0" smtClean="0"/>
              <a:t>Потом он узнаёт что половина экипажа предатели и за одно с пиратами</a:t>
            </a:r>
            <a:r>
              <a:rPr lang="en-US" dirty="0" smtClean="0"/>
              <a:t>.</a:t>
            </a:r>
            <a:r>
              <a:rPr lang="ru-RU" dirty="0" smtClean="0"/>
              <a:t>Потом когда они приплывают на остров там начинаются разборки с пиратами которые хотят заполучить сокровища</a:t>
            </a:r>
            <a:r>
              <a:rPr lang="en-US" dirty="0" smtClean="0"/>
              <a:t>.</a:t>
            </a:r>
            <a:r>
              <a:rPr lang="ru-RU" dirty="0" smtClean="0"/>
              <a:t>Потом Джим находит Бена Ганна который был оставлен на острове Флинтом</a:t>
            </a:r>
            <a:r>
              <a:rPr lang="en-US" dirty="0" smtClean="0"/>
              <a:t>. </a:t>
            </a:r>
            <a:r>
              <a:rPr lang="ru-RU" dirty="0" smtClean="0"/>
              <a:t>Он рассказывает что  он спрятал сокровища и сделал лодку</a:t>
            </a:r>
            <a:r>
              <a:rPr lang="en-US" dirty="0" smtClean="0"/>
              <a:t>.</a:t>
            </a:r>
            <a:r>
              <a:rPr lang="ru-RU" dirty="0" smtClean="0"/>
              <a:t>И всё кончается тем что он получает свою долю сокровищ за старание</a:t>
            </a:r>
            <a:r>
              <a:rPr lang="en-US" dirty="0" smtClean="0"/>
              <a:t>. 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19779483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Сравнение №1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618856" cy="5073427"/>
          </a:xfrm>
        </p:spPr>
        <p:txBody>
          <a:bodyPr/>
          <a:lstStyle/>
          <a:p>
            <a:r>
              <a:rPr lang="ru-RU" dirty="0" smtClean="0"/>
              <a:t>В книге</a:t>
            </a:r>
          </a:p>
          <a:p>
            <a:r>
              <a:rPr lang="ru-RU" dirty="0" smtClean="0"/>
              <a:t> Били </a:t>
            </a:r>
            <a:r>
              <a:rPr lang="ru-RU" dirty="0" err="1"/>
              <a:t>Б</a:t>
            </a:r>
            <a:r>
              <a:rPr lang="ru-RU" dirty="0" err="1" smtClean="0"/>
              <a:t>онс</a:t>
            </a:r>
            <a:r>
              <a:rPr lang="ru-RU" dirty="0" smtClean="0"/>
              <a:t> платит  </a:t>
            </a:r>
            <a:r>
              <a:rPr lang="ru-RU" dirty="0"/>
              <a:t>Д</a:t>
            </a:r>
            <a:r>
              <a:rPr lang="ru-RU" dirty="0" smtClean="0"/>
              <a:t>жиму четыре пенса серебром за охрану трактира Капитана Бен </a:t>
            </a:r>
            <a:r>
              <a:rPr lang="ru-RU" dirty="0" err="1"/>
              <a:t>Б</a:t>
            </a:r>
            <a:r>
              <a:rPr lang="ru-RU" dirty="0" err="1" smtClean="0"/>
              <a:t>оу</a:t>
            </a:r>
            <a:r>
              <a:rPr lang="ru-RU" dirty="0" smtClean="0"/>
              <a:t> от слепого-</a:t>
            </a:r>
            <a:r>
              <a:rPr lang="ru-RU" dirty="0" err="1" smtClean="0"/>
              <a:t>Пйу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4048" y="1052736"/>
            <a:ext cx="4038600" cy="5073427"/>
          </a:xfrm>
        </p:spPr>
        <p:txBody>
          <a:bodyPr/>
          <a:lstStyle/>
          <a:p>
            <a:r>
              <a:rPr lang="ru-RU" dirty="0" smtClean="0"/>
              <a:t>В фильме</a:t>
            </a:r>
          </a:p>
          <a:p>
            <a:r>
              <a:rPr lang="ru-RU" dirty="0" smtClean="0"/>
              <a:t>Ничего не сказано</a:t>
            </a:r>
          </a:p>
        </p:txBody>
      </p:sp>
      <p:pic>
        <p:nvPicPr>
          <p:cNvPr id="3074" name="Picture 2" descr="C:\Users\Иваня\Desktop\bones_101_midd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01009"/>
            <a:ext cx="6120680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40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Сравнение №2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 книге</a:t>
            </a:r>
          </a:p>
          <a:p>
            <a:r>
              <a:rPr lang="ru-RU" dirty="0" smtClean="0"/>
              <a:t>Били </a:t>
            </a:r>
            <a:r>
              <a:rPr lang="ru-RU" dirty="0" err="1" smtClean="0"/>
              <a:t>Бонс</a:t>
            </a:r>
            <a:r>
              <a:rPr lang="ru-RU" dirty="0" smtClean="0"/>
              <a:t> умирает от  рома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 кино</a:t>
            </a:r>
          </a:p>
          <a:p>
            <a:r>
              <a:rPr lang="ru-RU" dirty="0" smtClean="0"/>
              <a:t>Били </a:t>
            </a:r>
            <a:r>
              <a:rPr lang="ru-RU" dirty="0" err="1" smtClean="0"/>
              <a:t>Бонс</a:t>
            </a:r>
            <a:r>
              <a:rPr lang="ru-RU" dirty="0" smtClean="0"/>
              <a:t> умирает от пули пиратов </a:t>
            </a:r>
            <a:r>
              <a:rPr lang="ru-RU" dirty="0" err="1" smtClean="0"/>
              <a:t>Пйу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 descr="C:\Users\Иваня\Desktop\DZ8JEdDWAAUBwS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861048"/>
            <a:ext cx="6840760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65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Сравнение №3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 книге</a:t>
            </a:r>
          </a:p>
          <a:p>
            <a:r>
              <a:rPr lang="ru-RU" dirty="0" smtClean="0"/>
              <a:t>Бен Ганн просит сыр и потом его получает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 кино</a:t>
            </a:r>
          </a:p>
          <a:p>
            <a:r>
              <a:rPr lang="ru-RU" dirty="0" smtClean="0"/>
              <a:t>Бен Ганн просил сыр, но про получение не сказали</a:t>
            </a:r>
            <a:endParaRPr lang="ru-RU" dirty="0"/>
          </a:p>
        </p:txBody>
      </p:sp>
      <p:pic>
        <p:nvPicPr>
          <p:cNvPr id="6146" name="Picture 2" descr="C:\Users\Иваня\Desktop\v0hekdz6xqdp-ben-gan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933825"/>
            <a:ext cx="4752528" cy="292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889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Сравнение№4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 книге</a:t>
            </a:r>
          </a:p>
          <a:p>
            <a:r>
              <a:rPr lang="ru-RU" dirty="0" smtClean="0"/>
              <a:t>К Били </a:t>
            </a:r>
            <a:r>
              <a:rPr lang="ru-RU" dirty="0" err="1" smtClean="0"/>
              <a:t>Бонсу</a:t>
            </a:r>
            <a:r>
              <a:rPr lang="ru-RU" dirty="0"/>
              <a:t> </a:t>
            </a:r>
            <a:r>
              <a:rPr lang="ru-RU" dirty="0" smtClean="0"/>
              <a:t>приходит Чёрный Пёс и они дерутся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 кино </a:t>
            </a:r>
          </a:p>
          <a:p>
            <a:r>
              <a:rPr lang="ru-RU" dirty="0" smtClean="0"/>
              <a:t>Нечего не сказано</a:t>
            </a:r>
            <a:endParaRPr lang="ru-RU" dirty="0"/>
          </a:p>
        </p:txBody>
      </p:sp>
      <p:pic>
        <p:nvPicPr>
          <p:cNvPr id="5122" name="Picture 2" descr="C:\Users\Иваня\Desktop\14582972121888455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646488"/>
            <a:ext cx="7272808" cy="321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078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260648"/>
            <a:ext cx="5302098" cy="936104"/>
          </a:xfrm>
        </p:spPr>
        <p:txBody>
          <a:bodyPr>
            <a:normAutofit/>
          </a:bodyPr>
          <a:lstStyle/>
          <a:p>
            <a:r>
              <a:rPr lang="ru-RU" dirty="0" smtClean="0"/>
              <a:t>Отзыв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466398"/>
            <a:ext cx="9144000" cy="4391602"/>
          </a:xfrm>
        </p:spPr>
        <p:txBody>
          <a:bodyPr/>
          <a:lstStyle/>
          <a:p>
            <a:r>
              <a:rPr lang="ru-RU" dirty="0" smtClean="0"/>
              <a:t>Мне очень понравилась книга</a:t>
            </a:r>
            <a:r>
              <a:rPr lang="en-US" dirty="0" smtClean="0"/>
              <a:t>,</a:t>
            </a:r>
            <a:r>
              <a:rPr lang="ru-RU" dirty="0" smtClean="0"/>
              <a:t>за её интересный сюжет и приключения</a:t>
            </a:r>
            <a:r>
              <a:rPr lang="en-US" dirty="0" smtClean="0"/>
              <a:t>.</a:t>
            </a:r>
            <a:r>
              <a:rPr lang="ru-RU" dirty="0" smtClean="0"/>
              <a:t>Я уверен что эта книга не оставит равнодушным никого и в том что она понравиться каждому</a:t>
            </a:r>
            <a:r>
              <a:rPr lang="en-US" dirty="0" smtClean="0"/>
              <a:t>. </a:t>
            </a:r>
            <a:r>
              <a:rPr lang="ru-RU" dirty="0" smtClean="0"/>
              <a:t>Мне особенно понравилась концовка в том что Джим не сдался и у него получилось</a:t>
            </a:r>
            <a:r>
              <a:rPr lang="en-US" dirty="0"/>
              <a:t> </a:t>
            </a:r>
            <a:r>
              <a:rPr lang="ru-RU" dirty="0" smtClean="0"/>
              <a:t>заполучить свою долю золота</a:t>
            </a:r>
            <a:r>
              <a:rPr lang="en-US" dirty="0"/>
              <a:t>.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9116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0952"/>
            <a:ext cx="8229600" cy="877768"/>
          </a:xfrm>
        </p:spPr>
        <p:txBody>
          <a:bodyPr/>
          <a:lstStyle/>
          <a:p>
            <a:r>
              <a:rPr lang="ru-RU" dirty="0" smtClean="0"/>
              <a:t>Вопросы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564904"/>
            <a:ext cx="9144000" cy="3672408"/>
          </a:xfrm>
        </p:spPr>
        <p:txBody>
          <a:bodyPr/>
          <a:lstStyle/>
          <a:p>
            <a:r>
              <a:rPr lang="ru-RU" dirty="0" smtClean="0"/>
              <a:t>1. Как называли трактир, где жил Джимми?</a:t>
            </a:r>
          </a:p>
          <a:p>
            <a:r>
              <a:rPr lang="ru-RU" dirty="0" smtClean="0"/>
              <a:t>2. Сколько платил Били </a:t>
            </a:r>
            <a:r>
              <a:rPr lang="ru-RU" dirty="0" err="1" smtClean="0"/>
              <a:t>Бонс</a:t>
            </a:r>
            <a:r>
              <a:rPr lang="ru-RU" dirty="0" smtClean="0"/>
              <a:t> Джимми?</a:t>
            </a:r>
          </a:p>
          <a:p>
            <a:r>
              <a:rPr lang="ru-RU" dirty="0" smtClean="0"/>
              <a:t>3. Как звали слепого?</a:t>
            </a:r>
          </a:p>
          <a:p>
            <a:r>
              <a:rPr lang="ru-RU" dirty="0" smtClean="0"/>
              <a:t>4. Чего хотелось Бену Ганну отведать?</a:t>
            </a:r>
          </a:p>
          <a:p>
            <a:endParaRPr lang="ru-RU" dirty="0"/>
          </a:p>
        </p:txBody>
      </p:sp>
      <p:pic>
        <p:nvPicPr>
          <p:cNvPr id="1026" name="Picture 2" descr="C:\Users\Иваня\Desktop\orig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944216" cy="1999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Иваня\Desktop\smajlik_chitaet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924" y="362027"/>
            <a:ext cx="1656184" cy="108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3922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314</TotalTime>
  <Words>347</Words>
  <Application>Microsoft Office PowerPoint</Application>
  <PresentationFormat>Экран (4:3)</PresentationFormat>
  <Paragraphs>42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сравнение книги с экранизацией «Остров Сокровищ» </vt:lpstr>
      <vt:lpstr>Об авторах </vt:lpstr>
      <vt:lpstr>Сюжет</vt:lpstr>
      <vt:lpstr>Сравнение №1</vt:lpstr>
      <vt:lpstr>Сравнение №2</vt:lpstr>
      <vt:lpstr>Сравнение №3</vt:lpstr>
      <vt:lpstr>Сравнение№4</vt:lpstr>
      <vt:lpstr>Отзыв</vt:lpstr>
      <vt:lpstr>Вопросы</vt:lpstr>
      <vt:lpstr>Ответы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Экранизация Романа «Остров Сокровищ» </dc:title>
  <dc:creator>Иваня</dc:creator>
  <cp:lastModifiedBy>Иваня</cp:lastModifiedBy>
  <cp:revision>25</cp:revision>
  <dcterms:created xsi:type="dcterms:W3CDTF">2018-10-06T13:09:42Z</dcterms:created>
  <dcterms:modified xsi:type="dcterms:W3CDTF">2018-10-08T16:05:02Z</dcterms:modified>
</cp:coreProperties>
</file>