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411C-5CA1-4CAC-9C2B-E681CB97036A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B5BF-76E0-474A-B02E-006317AF004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411C-5CA1-4CAC-9C2B-E681CB97036A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B5BF-76E0-474A-B02E-006317AF00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411C-5CA1-4CAC-9C2B-E681CB97036A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B5BF-76E0-474A-B02E-006317AF00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411C-5CA1-4CAC-9C2B-E681CB97036A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B5BF-76E0-474A-B02E-006317AF00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411C-5CA1-4CAC-9C2B-E681CB97036A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B5BF-76E0-474A-B02E-006317AF004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411C-5CA1-4CAC-9C2B-E681CB97036A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B5BF-76E0-474A-B02E-006317AF00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411C-5CA1-4CAC-9C2B-E681CB97036A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B5BF-76E0-474A-B02E-006317AF00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411C-5CA1-4CAC-9C2B-E681CB97036A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B5BF-76E0-474A-B02E-006317AF00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411C-5CA1-4CAC-9C2B-E681CB97036A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B5BF-76E0-474A-B02E-006317AF00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411C-5CA1-4CAC-9C2B-E681CB97036A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B5BF-76E0-474A-B02E-006317AF00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411C-5CA1-4CAC-9C2B-E681CB97036A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766B5BF-76E0-474A-B02E-006317AF004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40411C-5CA1-4CAC-9C2B-E681CB97036A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66B5BF-76E0-474A-B02E-006317AF004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1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 </a:t>
            </a:r>
            <a:r>
              <a:rPr lang="ru-RU" b="1" dirty="0">
                <a:solidFill>
                  <a:schemeClr val="tx1"/>
                </a:solidFill>
              </a:rPr>
              <a:t>какой природной зоне идёт речь?</a:t>
            </a:r>
            <a:endParaRPr lang="ru-RU" dirty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         </a:t>
            </a:r>
            <a:r>
              <a:rPr lang="ru-RU" sz="3600" dirty="0" smtClean="0">
                <a:solidFill>
                  <a:schemeClr val="tx1"/>
                </a:solidFill>
              </a:rPr>
              <a:t>До </a:t>
            </a:r>
            <a:r>
              <a:rPr lang="ru-RU" sz="3600" dirty="0">
                <a:solidFill>
                  <a:schemeClr val="tx1"/>
                </a:solidFill>
              </a:rPr>
              <a:t>самого горизонта раскинулась холмистая равнина, покрытая снегом. На ней не было видно ни деревца, ни кустарника. Тишина и безлюдье кругом. Лишь вдали виднелось стадо оленей, да снег скрипел под полозьями нарт.</a:t>
            </a: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Ответ: </a:t>
            </a:r>
            <a:r>
              <a:rPr lang="ru-RU" sz="3600" dirty="0" smtClean="0">
                <a:solidFill>
                  <a:schemeClr val="tx1"/>
                </a:solidFill>
              </a:rPr>
              <a:t>_____________________________</a:t>
            </a:r>
            <a:endParaRPr lang="ru-RU" sz="36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10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5143536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В степи по вине человека появились следующие экологические проблемы.....</a:t>
            </a:r>
            <a:endParaRPr lang="ru-RU" sz="2800" dirty="0">
              <a:solidFill>
                <a:schemeClr val="tx1"/>
              </a:solidFill>
            </a:endParaRPr>
          </a:p>
          <a:p>
            <a:pPr algn="l"/>
            <a:r>
              <a:rPr lang="ru-RU" sz="2800" dirty="0">
                <a:solidFill>
                  <a:schemeClr val="tx1"/>
                </a:solidFill>
              </a:rPr>
              <a:t>а) вырубка, загрязнение бытовым мусором, браконьерство, неограниченное заготовление </a:t>
            </a:r>
            <a:r>
              <a:rPr lang="ru-RU" sz="2800" dirty="0" smtClean="0">
                <a:solidFill>
                  <a:schemeClr val="tx1"/>
                </a:solidFill>
              </a:rPr>
              <a:t>древесины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б</a:t>
            </a:r>
            <a:r>
              <a:rPr lang="ru-RU" sz="2800" dirty="0">
                <a:solidFill>
                  <a:schemeClr val="tx1"/>
                </a:solidFill>
              </a:rPr>
              <a:t>) распашка земель, неумеренный выпас скота, </a:t>
            </a:r>
            <a:r>
              <a:rPr lang="ru-RU" sz="2800" dirty="0" smtClean="0">
                <a:solidFill>
                  <a:schemeClr val="tx1"/>
                </a:solidFill>
              </a:rPr>
              <a:t>браконьерство</a:t>
            </a:r>
            <a:endParaRPr lang="ru-RU" sz="2800" dirty="0">
              <a:solidFill>
                <a:schemeClr val="tx1"/>
              </a:solidFill>
            </a:endParaRPr>
          </a:p>
          <a:p>
            <a:pPr algn="l"/>
            <a:r>
              <a:rPr lang="ru-RU" sz="2800" dirty="0">
                <a:solidFill>
                  <a:schemeClr val="tx1"/>
                </a:solidFill>
              </a:rPr>
              <a:t>в) загрязнение поверхности нефтью, браконьерство, неограниченный выпас оленей.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11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Какое </a:t>
            </a:r>
            <a:r>
              <a:rPr lang="ru-RU" sz="3600" b="1" dirty="0">
                <a:solidFill>
                  <a:schemeClr val="tx1"/>
                </a:solidFill>
              </a:rPr>
              <a:t>растение встречается в пустыне?</a:t>
            </a:r>
            <a:endParaRPr lang="ru-RU" sz="3600" dirty="0">
              <a:solidFill>
                <a:schemeClr val="tx1"/>
              </a:solidFill>
            </a:endParaRPr>
          </a:p>
          <a:p>
            <a:pPr algn="l"/>
            <a:endParaRPr lang="ru-RU" sz="3600" dirty="0" smtClean="0">
              <a:solidFill>
                <a:schemeClr val="tx1"/>
              </a:solidFill>
            </a:endParaRPr>
          </a:p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а</a:t>
            </a:r>
            <a:r>
              <a:rPr lang="ru-RU" sz="3600" dirty="0">
                <a:solidFill>
                  <a:schemeClr val="tx1"/>
                </a:solidFill>
              </a:rPr>
              <a:t>) верблюжья колючка</a:t>
            </a: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б) ирис</a:t>
            </a: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в) берёза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12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rmAutofit/>
          </a:bodyPr>
          <a:lstStyle/>
          <a:p>
            <a:pPr algn="l"/>
            <a:r>
              <a:rPr lang="ru-RU" sz="4400" b="1" dirty="0">
                <a:solidFill>
                  <a:schemeClr val="tx1"/>
                </a:solidFill>
              </a:rPr>
              <a:t>Территория Арктики .... </a:t>
            </a:r>
            <a:endParaRPr lang="ru-RU" sz="4400" dirty="0">
              <a:solidFill>
                <a:schemeClr val="tx1"/>
              </a:solidFill>
            </a:endParaRPr>
          </a:p>
          <a:p>
            <a:pPr algn="l"/>
            <a:r>
              <a:rPr lang="ru-RU" sz="4400" dirty="0">
                <a:solidFill>
                  <a:schemeClr val="tx1"/>
                </a:solidFill>
              </a:rPr>
              <a:t>а) густо заселена людьми</a:t>
            </a:r>
          </a:p>
          <a:p>
            <a:pPr algn="l"/>
            <a:r>
              <a:rPr lang="ru-RU" sz="4400" dirty="0">
                <a:solidFill>
                  <a:schemeClr val="tx1"/>
                </a:solidFill>
              </a:rPr>
              <a:t>б) не имеет коренного населения.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13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В ледяной зоне растут ....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>
                <a:solidFill>
                  <a:schemeClr val="tx1"/>
                </a:solidFill>
              </a:rPr>
              <a:t>а) кедры, берёзы, черёмуха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б) лишайники, мхи, полярные маки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в) бузина, орешник, айва.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14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5286412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Для защиты природы арктической зоны приняты следующие меры: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sz="2800" dirty="0">
                <a:solidFill>
                  <a:schemeClr val="tx1"/>
                </a:solidFill>
              </a:rPr>
              <a:t>а) для птиц и животных завозятся корм и рыба, запрещено движение судов по Северному морскому </a:t>
            </a:r>
            <a:r>
              <a:rPr lang="ru-RU" sz="2800" dirty="0" smtClean="0">
                <a:solidFill>
                  <a:schemeClr val="tx1"/>
                </a:solidFill>
              </a:rPr>
              <a:t>пути</a:t>
            </a:r>
            <a:endParaRPr lang="ru-RU" sz="2800" dirty="0">
              <a:solidFill>
                <a:schemeClr val="tx1"/>
              </a:solidFill>
            </a:endParaRPr>
          </a:p>
          <a:p>
            <a:pPr algn="l"/>
            <a:r>
              <a:rPr lang="ru-RU" sz="2800" dirty="0">
                <a:solidFill>
                  <a:schemeClr val="tx1"/>
                </a:solidFill>
              </a:rPr>
              <a:t>б) полярники делают во льду проруби для ныряния моржей, тюленей, расчищают поверхность островов от снега, освобождая мхи и </a:t>
            </a:r>
            <a:r>
              <a:rPr lang="ru-RU" sz="2800" dirty="0" smtClean="0">
                <a:solidFill>
                  <a:schemeClr val="tx1"/>
                </a:solidFill>
              </a:rPr>
              <a:t>лишайники</a:t>
            </a:r>
            <a:endParaRPr lang="ru-RU" sz="2800" dirty="0">
              <a:solidFill>
                <a:schemeClr val="tx1"/>
              </a:solidFill>
            </a:endParaRPr>
          </a:p>
          <a:p>
            <a:pPr algn="l"/>
            <a:r>
              <a:rPr lang="ru-RU" sz="2800" dirty="0">
                <a:solidFill>
                  <a:schemeClr val="tx1"/>
                </a:solidFill>
              </a:rPr>
              <a:t>в) ограничен отлов рыбы, запрещена охота на редких животных, взяты под охрану «птичьи базары».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15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В тундре ....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>
                <a:solidFill>
                  <a:schemeClr val="tx1"/>
                </a:solidFill>
              </a:rPr>
              <a:t>а) ярко выражены все четыре времени года, одинаковые по продолжительности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б) длинная суровая зима и жаркое лето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в) длинная суровая зима и короткое прохладное лето.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16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К тундровым растениям относятся....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>
                <a:solidFill>
                  <a:schemeClr val="tx1"/>
                </a:solidFill>
              </a:rPr>
              <a:t>а) верблюжья колючка, саксаул, кактус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б) карликовая ива, мох-ягель, черника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в) кедр, осина, пальма.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17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Характерный признак зоны степей — это ....</a:t>
            </a:r>
            <a:endParaRPr lang="ru-RU" sz="3200" dirty="0">
              <a:solidFill>
                <a:schemeClr val="tx1"/>
              </a:solidFill>
            </a:endParaRPr>
          </a:p>
          <a:p>
            <a:pPr algn="l"/>
            <a:r>
              <a:rPr lang="ru-RU" sz="3200" dirty="0">
                <a:solidFill>
                  <a:schemeClr val="tx1"/>
                </a:solidFill>
              </a:rPr>
              <a:t>а) сплошной травянистый растительный покров</a:t>
            </a:r>
          </a:p>
          <a:p>
            <a:pPr algn="l"/>
            <a:r>
              <a:rPr lang="ru-RU" sz="3200" dirty="0">
                <a:solidFill>
                  <a:schemeClr val="tx1"/>
                </a:solidFill>
              </a:rPr>
              <a:t>б) отсутствие сплошного растительного покрова</a:t>
            </a:r>
          </a:p>
          <a:p>
            <a:pPr algn="l"/>
            <a:r>
              <a:rPr lang="ru-RU" sz="3200" dirty="0">
                <a:solidFill>
                  <a:schemeClr val="tx1"/>
                </a:solidFill>
              </a:rPr>
              <a:t>в) обилие мхов, лишайников, кустарников.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18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Для растений степи характерны.....</a:t>
            </a:r>
            <a:endParaRPr lang="ru-RU" sz="3600" dirty="0">
              <a:solidFill>
                <a:schemeClr val="tx1"/>
              </a:solidFill>
            </a:endParaRP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а) стелющиеся корни, крупные листья</a:t>
            </a: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б) длинные корни, мясистые стебли, листья-колючки</a:t>
            </a: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в) корни-луковицы, узкие тонкие листья или толстые мясистые стебли.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19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Какая из цепей питания характерна для степи:</a:t>
            </a:r>
            <a:endParaRPr lang="ru-RU" sz="3600" dirty="0">
              <a:solidFill>
                <a:schemeClr val="tx1"/>
              </a:solidFill>
            </a:endParaRP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а) ежевика — лемминг — песец</a:t>
            </a: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б) водоросли — рачки — сайка — гагарка</a:t>
            </a: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в) растения — заяц-беляк — рысь</a:t>
            </a: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г) зерно — суслик — орёл-беркут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2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О какой природной зоне идёт речь?</a:t>
            </a:r>
            <a:endParaRPr lang="ru-RU" dirty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           </a:t>
            </a:r>
            <a:r>
              <a:rPr lang="ru-RU" sz="3200" dirty="0" smtClean="0">
                <a:solidFill>
                  <a:schemeClr val="tx1"/>
                </a:solidFill>
              </a:rPr>
              <a:t>С </a:t>
            </a:r>
            <a:r>
              <a:rPr lang="ru-RU" sz="3200" dirty="0">
                <a:solidFill>
                  <a:schemeClr val="tx1"/>
                </a:solidFill>
              </a:rPr>
              <a:t>приближением лета с каждым днём становится жарче. Лучи горячего солнца выпивают последнюю воду из почвы и растений. Вот проносится горячий суховей. И нет уже цветов, нет яркой травы – пожелтела, выгорела, будто огонь опалил её: остались только травы с тонкими листьями.</a:t>
            </a:r>
          </a:p>
          <a:p>
            <a:r>
              <a:rPr lang="ru-RU" sz="3200" dirty="0">
                <a:solidFill>
                  <a:schemeClr val="tx1"/>
                </a:solidFill>
              </a:rPr>
              <a:t>Ответ: _________________________________</a:t>
            </a:r>
            <a:r>
              <a:rPr lang="ru-RU" sz="3200" b="1" i="1" dirty="0">
                <a:solidFill>
                  <a:schemeClr val="tx1"/>
                </a:solidFill>
              </a:rPr>
              <a:t> </a:t>
            </a:r>
            <a:endParaRPr lang="ru-RU" sz="32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20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Какое животное люди назвали "кораблем пустыни"?</a:t>
            </a:r>
            <a:endParaRPr lang="ru-RU" sz="4400" dirty="0">
              <a:solidFill>
                <a:schemeClr val="tx1"/>
              </a:solidFill>
            </a:endParaRPr>
          </a:p>
          <a:p>
            <a:pPr algn="l"/>
            <a:r>
              <a:rPr lang="ru-RU" sz="4400" dirty="0">
                <a:solidFill>
                  <a:schemeClr val="tx1"/>
                </a:solidFill>
              </a:rPr>
              <a:t>а) сайгака</a:t>
            </a:r>
          </a:p>
          <a:p>
            <a:pPr algn="l"/>
            <a:r>
              <a:rPr lang="ru-RU" sz="4400" dirty="0">
                <a:solidFill>
                  <a:schemeClr val="tx1"/>
                </a:solidFill>
              </a:rPr>
              <a:t>б) джейрана</a:t>
            </a:r>
          </a:p>
          <a:p>
            <a:pPr algn="l"/>
            <a:r>
              <a:rPr lang="ru-RU" sz="4400" dirty="0">
                <a:solidFill>
                  <a:schemeClr val="tx1"/>
                </a:solidFill>
              </a:rPr>
              <a:t>в) верблюда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21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3900" b="1" dirty="0">
                <a:solidFill>
                  <a:schemeClr val="tx1"/>
                </a:solidFill>
              </a:rPr>
              <a:t>В течение нескольких месяцев круглые сутки светло. Но солнце поднимается невысоко над горизонтом, и температура редко бывает выше 3-4 градусов. Что это за явление природы?</a:t>
            </a:r>
          </a:p>
          <a:p>
            <a:pPr lvl="0" algn="l"/>
            <a:r>
              <a:rPr lang="ru-RU" sz="3200" dirty="0" smtClean="0">
                <a:solidFill>
                  <a:schemeClr val="tx1"/>
                </a:solidFill>
              </a:rPr>
              <a:t>А)Северное </a:t>
            </a:r>
            <a:r>
              <a:rPr lang="ru-RU" sz="3200" dirty="0">
                <a:solidFill>
                  <a:schemeClr val="tx1"/>
                </a:solidFill>
              </a:rPr>
              <a:t>сияние</a:t>
            </a:r>
          </a:p>
          <a:p>
            <a:pPr lvl="0" algn="l"/>
            <a:r>
              <a:rPr lang="ru-RU" sz="3200" dirty="0" smtClean="0">
                <a:solidFill>
                  <a:schemeClr val="tx1"/>
                </a:solidFill>
              </a:rPr>
              <a:t>Б)Белые </a:t>
            </a:r>
            <a:r>
              <a:rPr lang="ru-RU" sz="3200" dirty="0">
                <a:solidFill>
                  <a:schemeClr val="tx1"/>
                </a:solidFill>
              </a:rPr>
              <a:t>дни</a:t>
            </a:r>
          </a:p>
          <a:p>
            <a:pPr lvl="0" algn="l"/>
            <a:r>
              <a:rPr lang="ru-RU" sz="3200" dirty="0" smtClean="0">
                <a:solidFill>
                  <a:schemeClr val="tx1"/>
                </a:solidFill>
              </a:rPr>
              <a:t>В)Белые </a:t>
            </a:r>
            <a:r>
              <a:rPr lang="ru-RU" sz="3200" dirty="0">
                <a:solidFill>
                  <a:schemeClr val="tx1"/>
                </a:solidFill>
              </a:rPr>
              <a:t>ночи</a:t>
            </a:r>
          </a:p>
          <a:p>
            <a:pPr lvl="0" algn="l"/>
            <a:r>
              <a:rPr lang="ru-RU" sz="3200" dirty="0" smtClean="0">
                <a:solidFill>
                  <a:schemeClr val="tx1"/>
                </a:solidFill>
              </a:rPr>
              <a:t>Г)Полярный </a:t>
            </a:r>
            <a:r>
              <a:rPr lang="ru-RU" sz="3200" dirty="0">
                <a:solidFill>
                  <a:schemeClr val="tx1"/>
                </a:solidFill>
              </a:rPr>
              <a:t>день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7772400" cy="75566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22:  НАЗОВИ ЗОНУ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3554" name="Picture 2" descr="ÐÐ°ÑÑÐ¸Ð½ÐºÐ¸ Ð¿Ð¾ Ð·Ð°Ð¿ÑÐ¾ÑÑ ÐºÐ°ÑÑÐ° Ð¿ÑÐ¸ÑÐ¾Ð´Ð½ÑÑ Ð·Ð¾Ð½ ÑÐ¾ÑÑÐ¸Ð¸"/>
          <p:cNvPicPr>
            <a:picLocks noChangeAspect="1" noChangeArrowheads="1"/>
          </p:cNvPicPr>
          <p:nvPr/>
        </p:nvPicPr>
        <p:blipFill>
          <a:blip r:embed="rId2"/>
          <a:srcRect t="23958" b="-1"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3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Природная зона арктических пустынь расположена </a:t>
            </a:r>
            <a:r>
              <a:rPr lang="ru-RU" sz="6000" b="1" dirty="0" smtClean="0">
                <a:solidFill>
                  <a:schemeClr val="tx1"/>
                </a:solidFill>
              </a:rPr>
              <a:t>…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4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Большое </a:t>
            </a:r>
            <a:r>
              <a:rPr lang="ru-RU" b="1" dirty="0">
                <a:solidFill>
                  <a:schemeClr val="tx1"/>
                </a:solidFill>
              </a:rPr>
              <a:t>скопление птиц на скалах называют 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>
                <a:solidFill>
                  <a:schemeClr val="tx1"/>
                </a:solidFill>
              </a:rPr>
              <a:t>а) «птичьи базары»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б) «птичьи рынки».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5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Зона тундры расположена .... 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6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8358246" cy="42862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Главное занятие коренного населения тундры....</a:t>
            </a:r>
            <a:endParaRPr lang="ru-RU" sz="4000" dirty="0">
              <a:solidFill>
                <a:schemeClr val="tx1"/>
              </a:solidFill>
            </a:endParaRPr>
          </a:p>
          <a:p>
            <a:pPr algn="l"/>
            <a:r>
              <a:rPr lang="ru-RU" sz="4000" dirty="0">
                <a:solidFill>
                  <a:schemeClr val="tx1"/>
                </a:solidFill>
              </a:rPr>
              <a:t>а) рыболовство</a:t>
            </a:r>
          </a:p>
          <a:p>
            <a:pPr algn="l"/>
            <a:r>
              <a:rPr lang="ru-RU" sz="4000" dirty="0">
                <a:solidFill>
                  <a:schemeClr val="tx1"/>
                </a:solidFill>
              </a:rPr>
              <a:t>б) оленеводство</a:t>
            </a:r>
          </a:p>
          <a:p>
            <a:pPr algn="l"/>
            <a:r>
              <a:rPr lang="ru-RU" sz="4000" dirty="0">
                <a:solidFill>
                  <a:schemeClr val="tx1"/>
                </a:solidFill>
              </a:rPr>
              <a:t>в) земледелие.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7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8572560" cy="4286280"/>
          </a:xfrm>
        </p:spPr>
        <p:txBody>
          <a:bodyPr>
            <a:normAutofit/>
          </a:bodyPr>
          <a:lstStyle/>
          <a:p>
            <a:pPr algn="l"/>
            <a:r>
              <a:rPr lang="ru-RU" sz="4400" b="1" dirty="0">
                <a:solidFill>
                  <a:schemeClr val="tx1"/>
                </a:solidFill>
              </a:rPr>
              <a:t>В тайге растут:</a:t>
            </a:r>
            <a:endParaRPr lang="ru-RU" sz="4400" dirty="0">
              <a:solidFill>
                <a:schemeClr val="tx1"/>
              </a:solidFill>
            </a:endParaRPr>
          </a:p>
          <a:p>
            <a:pPr algn="l"/>
            <a:r>
              <a:rPr lang="ru-RU" sz="4400" dirty="0">
                <a:solidFill>
                  <a:schemeClr val="tx1"/>
                </a:solidFill>
              </a:rPr>
              <a:t>а) пихты, ели, лиственницы</a:t>
            </a:r>
          </a:p>
          <a:p>
            <a:pPr algn="l"/>
            <a:r>
              <a:rPr lang="ru-RU" sz="4400" dirty="0">
                <a:solidFill>
                  <a:schemeClr val="tx1"/>
                </a:solidFill>
              </a:rPr>
              <a:t>б) дубы, сосны, ели</a:t>
            </a:r>
          </a:p>
          <a:p>
            <a:pPr algn="l"/>
            <a:r>
              <a:rPr lang="ru-RU" sz="4400" dirty="0">
                <a:solidFill>
                  <a:schemeClr val="tx1"/>
                </a:solidFill>
              </a:rPr>
              <a:t>в) берёзы, липы, лиственницы.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8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1"/>
                </a:solidFill>
              </a:rPr>
              <a:t>Экологические проблемы лесной связаны....</a:t>
            </a:r>
            <a:endParaRPr lang="ru-RU" sz="3600" dirty="0">
              <a:solidFill>
                <a:schemeClr val="tx1"/>
              </a:solidFill>
            </a:endParaRP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а) с неумеренной охотой и браконьерством, вырубкой</a:t>
            </a: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б) с неблагоприятными погодными условиями</a:t>
            </a: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в) с участившимися лесными пожарами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ru-RU" dirty="0" smtClean="0"/>
              <a:t>ВОПРОС 9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7786742" cy="4286280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1"/>
                </a:solidFill>
              </a:rPr>
              <a:t>Зона степей расположена на ..... нашей страны</a:t>
            </a:r>
            <a:r>
              <a:rPr lang="ru-RU" sz="4400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4400" dirty="0">
                <a:solidFill>
                  <a:schemeClr val="tx1"/>
                </a:solidFill>
              </a:rPr>
              <a:t>а) севере                  </a:t>
            </a:r>
            <a:endParaRPr lang="ru-RU" sz="4400" dirty="0" smtClean="0">
              <a:solidFill>
                <a:schemeClr val="tx1"/>
              </a:solidFill>
            </a:endParaRPr>
          </a:p>
          <a:p>
            <a:pPr algn="l"/>
            <a:r>
              <a:rPr lang="ru-RU" sz="4400" dirty="0" smtClean="0">
                <a:solidFill>
                  <a:schemeClr val="tx1"/>
                </a:solidFill>
              </a:rPr>
              <a:t>б</a:t>
            </a:r>
            <a:r>
              <a:rPr lang="ru-RU" sz="4400" dirty="0">
                <a:solidFill>
                  <a:schemeClr val="tx1"/>
                </a:solidFill>
              </a:rPr>
              <a:t>) востоке                   </a:t>
            </a:r>
            <a:endParaRPr lang="ru-RU" sz="4400" dirty="0" smtClean="0">
              <a:solidFill>
                <a:schemeClr val="tx1"/>
              </a:solidFill>
            </a:endParaRPr>
          </a:p>
          <a:p>
            <a:pPr algn="l"/>
            <a:r>
              <a:rPr lang="ru-RU" sz="4400" dirty="0" smtClean="0">
                <a:solidFill>
                  <a:schemeClr val="tx1"/>
                </a:solidFill>
              </a:rPr>
              <a:t>в</a:t>
            </a:r>
            <a:r>
              <a:rPr lang="ru-RU" sz="4400" dirty="0">
                <a:solidFill>
                  <a:schemeClr val="tx1"/>
                </a:solidFill>
              </a:rPr>
              <a:t>) юге.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</TotalTime>
  <Words>661</Words>
  <Application>Microsoft Office PowerPoint</Application>
  <PresentationFormat>Экран (4:3)</PresentationFormat>
  <Paragraphs>99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ВОПРОС 1 </vt:lpstr>
      <vt:lpstr>ВОПРОС 2 </vt:lpstr>
      <vt:lpstr>ВОПРОС 3 </vt:lpstr>
      <vt:lpstr>ВОПРОС 4 </vt:lpstr>
      <vt:lpstr>ВОПРОС 5 </vt:lpstr>
      <vt:lpstr>ВОПРОС 6 </vt:lpstr>
      <vt:lpstr>ВОПРОС 7 </vt:lpstr>
      <vt:lpstr>ВОПРОС 8 </vt:lpstr>
      <vt:lpstr>ВОПРОС 9 </vt:lpstr>
      <vt:lpstr>ВОПРОС 10 </vt:lpstr>
      <vt:lpstr>ВОПРОС 11 </vt:lpstr>
      <vt:lpstr>ВОПРОС 12 </vt:lpstr>
      <vt:lpstr>ВОПРОС 13 </vt:lpstr>
      <vt:lpstr>ВОПРОС 14 </vt:lpstr>
      <vt:lpstr>ВОПРОС 15 </vt:lpstr>
      <vt:lpstr>ВОПРОС 16 </vt:lpstr>
      <vt:lpstr>ВОПРОС 17 </vt:lpstr>
      <vt:lpstr>ВОПРОС 18 </vt:lpstr>
      <vt:lpstr>ВОПРОС 19 </vt:lpstr>
      <vt:lpstr>ВОПРОС 20 </vt:lpstr>
      <vt:lpstr>ВОПРОС 21 </vt:lpstr>
      <vt:lpstr>ВОПРОС 22:  НАЗОВИ ЗОНУ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ВОПРОС 1</dc:title>
  <dc:creator>122</dc:creator>
  <cp:lastModifiedBy>122</cp:lastModifiedBy>
  <cp:revision>7</cp:revision>
  <dcterms:created xsi:type="dcterms:W3CDTF">2018-12-06T05:36:27Z</dcterms:created>
  <dcterms:modified xsi:type="dcterms:W3CDTF">2018-12-06T06:42:33Z</dcterms:modified>
</cp:coreProperties>
</file>