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90" y="12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84B8C96-0031-4ED1-8266-5B894C0BE3FF}" type="datetimeFigureOut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FB685CB-B0FB-401D-9151-A531F1CDC2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566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318F9-368E-4C05-A48F-947564F9F14B}" type="datetime1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4E1FA-B48C-4E06-81E3-A73430F89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2A230-2F45-4827-A682-238DDA2A0C20}" type="datetime1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9E25C-F57D-4571-8F03-7FBA7E39E6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54155-B18F-4115-B575-2A4A88101887}" type="datetime1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293420-E999-4994-B659-C91554708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5C320-8F38-4061-83F5-6CE24DFA8193}" type="datetime1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BF52F-FE11-48AC-BD5E-7648CECBC3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18551-A0E2-4E2E-A895-798715A55533}" type="datetime1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A953C-9896-4FEB-B91C-136DC422F8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69ECF-E6A1-4810-8D19-588518A4B8E5}" type="datetime1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C5395-7D51-404F-9D11-DE564FA6A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98AA1-B83F-4017-A714-478461AE75AA}" type="datetime1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8FCF0-94FB-4D31-92A4-709F29FE2E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7F3C8-0BE2-48F8-ADBF-200BFFA861AC}" type="datetime1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557D1F-D5B5-4554-894D-F834EEC82E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07BF2-161A-455D-B8EA-E6DD0F42D34D}" type="datetime1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0D469-23E8-4B2E-BE95-CC59C149E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47EF6-E967-4FF6-82C4-214A2D19FC82}" type="datetime1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B2B07-4BB6-4535-BCF7-942C4673B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6CD65-AA14-47E8-A035-AEF1609724E6}" type="datetime1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3A5AB0-F2A1-4481-9CAC-3739B16488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BD5AF50-0DD0-4907-B6DE-7054F9CB8BBA}" type="datetime1">
              <a:rPr lang="ru-RU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C34268D-4586-453F-941F-6A095927AA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gif"/><Relationship Id="rId18" Type="http://schemas.openxmlformats.org/officeDocument/2006/relationships/image" Target="../media/image17.gif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gif"/><Relationship Id="rId17" Type="http://schemas.openxmlformats.org/officeDocument/2006/relationships/image" Target="../media/image16.gif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15.gif"/><Relationship Id="rId1" Type="http://schemas.openxmlformats.org/officeDocument/2006/relationships/audio" Target="file:///D:\&#1076;&#1077;&#1090;&#1089;&#1082;&#1080;&#1081;%20&#1089;&#1072;&#1076;\&#1086;&#1090;&#1082;&#1088;&#1099;&#1090;&#1086;&#1077;%20&#1079;&#1072;&#1085;&#1103;&#1090;&#1080;&#1077;\&#1084;&#1072;&#1090;&#1077;&#1084;&#1072;&#1090;&#1080;&#1082;&#1072;%20&#1087;&#1086;&#1076;&#1075;&#1086;&#1090;&#1086;&#1074;&#1080;&#1090;&#1077;&#1083;&#1100;&#1085;&#1072;&#1103;%20&#1075;&#1088;&#1091;&#1087;&#1087;&#1072;\&#1055;&#1091;&#1090;&#1077;&#1096;&#1077;&#1089;&#1090;&#1074;&#1080;&#1077;%20&#1074;%20&#1089;&#1090;&#1088;&#1072;&#1085;&#1091;%20&#1084;&#1072;&#1090;&#1077;&#1084;&#1072;&#1090;&#1080;&#1082;&#1080;\3D-zvuki_-_Zvuk_vody_morya_i_chaek_(iPlayer.fm).mp3" TargetMode="External"/><Relationship Id="rId6" Type="http://schemas.openxmlformats.org/officeDocument/2006/relationships/image" Target="../media/image5.png"/><Relationship Id="rId11" Type="http://schemas.openxmlformats.org/officeDocument/2006/relationships/image" Target="../media/image10.gif"/><Relationship Id="rId5" Type="http://schemas.openxmlformats.org/officeDocument/2006/relationships/image" Target="../media/image4.png"/><Relationship Id="rId15" Type="http://schemas.openxmlformats.org/officeDocument/2006/relationships/image" Target="../media/image14.gif"/><Relationship Id="rId10" Type="http://schemas.openxmlformats.org/officeDocument/2006/relationships/image" Target="../media/image9.gif"/><Relationship Id="rId19" Type="http://schemas.openxmlformats.org/officeDocument/2006/relationships/image" Target="../media/image18.png"/><Relationship Id="rId4" Type="http://schemas.openxmlformats.org/officeDocument/2006/relationships/image" Target="../media/image3.jpeg"/><Relationship Id="rId9" Type="http://schemas.openxmlformats.org/officeDocument/2006/relationships/image" Target="../media/image8.gif"/><Relationship Id="rId14" Type="http://schemas.openxmlformats.org/officeDocument/2006/relationships/image" Target="../media/image13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gif"/><Relationship Id="rId3" Type="http://schemas.openxmlformats.org/officeDocument/2006/relationships/image" Target="../media/image41.gif"/><Relationship Id="rId7" Type="http://schemas.openxmlformats.org/officeDocument/2006/relationships/image" Target="../media/image45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gif"/><Relationship Id="rId11" Type="http://schemas.openxmlformats.org/officeDocument/2006/relationships/slide" Target="slide3.xml"/><Relationship Id="rId5" Type="http://schemas.openxmlformats.org/officeDocument/2006/relationships/image" Target="../media/image43.gif"/><Relationship Id="rId10" Type="http://schemas.openxmlformats.org/officeDocument/2006/relationships/image" Target="../media/image48.png"/><Relationship Id="rId4" Type="http://schemas.openxmlformats.org/officeDocument/2006/relationships/image" Target="../media/image42.gif"/><Relationship Id="rId9" Type="http://schemas.openxmlformats.org/officeDocument/2006/relationships/image" Target="../media/image4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76;&#1077;&#1090;&#1089;&#1082;&#1080;&#1081;%20&#1089;&#1072;&#1076;\&#1086;&#1090;&#1082;&#1088;&#1099;&#1090;&#1086;&#1077;%20&#1079;&#1072;&#1085;&#1103;&#1090;&#1080;&#1077;\&#1084;&#1072;&#1090;&#1077;&#1084;&#1072;&#1090;&#1080;&#1082;&#1072;%20&#1087;&#1086;&#1076;&#1075;&#1086;&#1090;&#1086;&#1074;&#1080;&#1090;&#1077;&#1083;&#1100;&#1085;&#1072;&#1103;%20&#1075;&#1088;&#1091;&#1087;&#1087;&#1072;\&#1055;&#1091;&#1090;&#1077;&#1096;&#1077;&#1089;&#1090;&#1074;&#1080;&#1077;%20&#1074;%20&#1089;&#1090;&#1088;&#1072;&#1085;&#1091;%20&#1084;&#1072;&#1090;&#1077;&#1084;&#1072;&#1090;&#1080;&#1082;&#1080;\pesnya_-_Uchat_v_shkole_(iPlayer.fm).mp3" TargetMode="External"/><Relationship Id="rId4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slide" Target="slide8.xml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12" Type="http://schemas.openxmlformats.org/officeDocument/2006/relationships/slide" Target="slide7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11" Type="http://schemas.openxmlformats.org/officeDocument/2006/relationships/slide" Target="slide6.xml"/><Relationship Id="rId5" Type="http://schemas.openxmlformats.org/officeDocument/2006/relationships/image" Target="../media/image23.jpeg"/><Relationship Id="rId15" Type="http://schemas.openxmlformats.org/officeDocument/2006/relationships/slide" Target="slide11.xml"/><Relationship Id="rId10" Type="http://schemas.openxmlformats.org/officeDocument/2006/relationships/image" Target="../media/image27.gif"/><Relationship Id="rId4" Type="http://schemas.openxmlformats.org/officeDocument/2006/relationships/image" Target="../media/image22.jpeg"/><Relationship Id="rId9" Type="http://schemas.openxmlformats.org/officeDocument/2006/relationships/image" Target="../media/image26.jpeg"/><Relationship Id="rId14" Type="http://schemas.openxmlformats.org/officeDocument/2006/relationships/slide" Target="slide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36.jpeg"/><Relationship Id="rId7" Type="http://schemas.openxmlformats.org/officeDocument/2006/relationships/image" Target="../media/image4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38" y="2286000"/>
            <a:ext cx="7772400" cy="14700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ПУТЕШЕСТВИЕ В СТРАНУ МАТЕМАТИКИ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25" y="3857625"/>
            <a:ext cx="43434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4" name="Picture 3" descr="H:\Documents and Settings\Aida\Рабочий стол\МОИ шаблоны ЭКСПЕРИМЕНТы\3004087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929066"/>
            <a:ext cx="2309996" cy="2570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H:\Documents and Settings\Aida\Рабочий стол\МОИ шаблоны ЭКСПЕРИМЕНТы\18112_0-550-700-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88" y="4143375"/>
            <a:ext cx="107156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8" descr="H:\Documents and Settings\Aida\Рабочий стол\текстуры и фоны, клипарты\новеньки картинки\addition 2 plus 2 ha.gif"/>
          <p:cNvPicPr>
            <a:picLocks noChangeAspect="1" noChangeArrowheads="1" noCrop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63" y="6000750"/>
            <a:ext cx="714375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:\Documents and Settings\Aida\Рабочий стол\текстуры и фоны, клипарты\Scool_objekts\scool (30)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50" y="5715000"/>
            <a:ext cx="7794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H:\Documents and Settings\Aida\Рабочий стол\текстуры и фоны, клипарты\Scool_objekts\scool (45)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3813" y="4857750"/>
            <a:ext cx="701675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H:\Documents and Settings\Aida\Рабочий стол\текстуры и фоны, клипарты\Scool_objekts\scool (46)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5857875"/>
            <a:ext cx="9366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6" descr="H:\Documents and Settings\Aida\Рабочий стол\НОвая ГРАФИКА сборник\КАРТИНКИ СБОРНИК_ школьные\5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071688" y="6429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7" descr="H:\Documents and Settings\Aida\Рабочий стол\НОвая ГРАФИКА сборник\КАРТИНКИ СБОРНИК_ школьные\6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43625" y="10001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0" name="Picture 8" descr="H:\Documents and Settings\Aida\Рабочий стол\НОвая ГРАФИКА сборник\КАРТИНКИ СБОРНИК_ школьные\7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00625" y="142875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9" descr="H:\Documents and Settings\Aida\Рабочий стол\НОвая ГРАФИКА сборник\КАРТИНКИ СБОРНИК_ школьные\8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214938" y="571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2" name="Picture 10" descr="H:\Documents and Settings\Aida\Рабочий стол\НОвая ГРАФИКА сборник\КАРТИНКИ СБОРНИК_ школьные\9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72313" y="15716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3" name="Picture 11" descr="H:\Documents and Settings\Aida\Рабочий стол\НОвая ГРАФИКА сборник\КАРТИНКИ СБОРНИК_ школьные\0.gif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858000" y="7858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4" name="Picture 12" descr="H:\Documents and Settings\Aida\Рабочий стол\НОвая ГРАФИКА сборник\КАРТИНКИ СБОРНИК_ школьные\1.gif"/>
          <p:cNvPicPr>
            <a:picLocks noChangeAspect="1" noChangeArrowheads="1" noCrop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500438" y="142875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5" name="Picture 13" descr="H:\Documents and Settings\Aida\Рабочий стол\НОвая ГРАФИКА сборник\КАРТИНКИ СБОРНИК_ школьные\2.gif"/>
          <p:cNvPicPr>
            <a:picLocks noChangeAspect="1" noChangeArrowheads="1" noCrop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929063" y="571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6" name="Picture 14" descr="H:\Documents and Settings\Aida\Рабочий стол\НОвая ГРАФИКА сборник\КАРТИНКИ СБОРНИК_ школьные\3.gif"/>
          <p:cNvPicPr>
            <a:picLocks noChangeAspect="1" noChangeArrowheads="1" noCrop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1714500" y="150018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7" name="Picture 15" descr="H:\Documents and Settings\Aida\Рабочий стол\НОвая ГРАФИКА сборник\КАРТИНКИ СБОРНИК_ школьные\4.gif"/>
          <p:cNvPicPr>
            <a:picLocks noChangeAspect="1" noChangeArrowheads="1" noCrop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57250" y="107156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3D-zvuki_-_Zvuk_vody_morya_i_chaek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9" cstate="print"/>
          <a:stretch>
            <a:fillRect/>
          </a:stretch>
        </p:blipFill>
        <p:spPr>
          <a:xfrm>
            <a:off x="4644008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129254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207BF2-161A-455D-B8EA-E6DD0F42D34D}" type="datetime1">
              <a:rPr lang="ru-RU" smtClean="0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10D469-23E8-4B2E-BE95-CC59C149E29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5" name="Picture 2" descr="http://detboxfon.ru/uploads/images/o/k/e/okeanov_foto_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7894" name="Picture 6" descr="http://smiles24.ru/data/smiles/anime-sport-48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268760"/>
            <a:ext cx="1352550" cy="1609726"/>
          </a:xfrm>
          <a:prstGeom prst="rect">
            <a:avLst/>
          </a:prstGeom>
          <a:noFill/>
        </p:spPr>
      </p:pic>
      <p:pic>
        <p:nvPicPr>
          <p:cNvPr id="37896" name="Picture 8" descr="http://justclickit.ru/flash/transport/transport%20(128)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3068960"/>
            <a:ext cx="1276350" cy="1533526"/>
          </a:xfrm>
          <a:prstGeom prst="rect">
            <a:avLst/>
          </a:prstGeom>
          <a:noFill/>
        </p:spPr>
      </p:pic>
      <p:pic>
        <p:nvPicPr>
          <p:cNvPr id="37898" name="Picture 10" descr="http://smiles24.ru/data/smiles/anime-transport-37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3068960"/>
            <a:ext cx="1760861" cy="1368152"/>
          </a:xfrm>
          <a:prstGeom prst="rect">
            <a:avLst/>
          </a:prstGeom>
          <a:noFill/>
        </p:spPr>
      </p:pic>
      <p:pic>
        <p:nvPicPr>
          <p:cNvPr id="37900" name="Picture 12" descr="http://smiles24.ru/data/smiles/anime-transport-869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420888"/>
            <a:ext cx="2520280" cy="2100233"/>
          </a:xfrm>
          <a:prstGeom prst="rect">
            <a:avLst/>
          </a:prstGeom>
          <a:noFill/>
        </p:spPr>
      </p:pic>
      <p:pic>
        <p:nvPicPr>
          <p:cNvPr id="37902" name="Picture 14" descr="http://fentezi.dragonsoul.com/ru/mirgif.com/mirgif.com/predmety/animaciya27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83768" y="404664"/>
            <a:ext cx="2232248" cy="2775428"/>
          </a:xfrm>
          <a:prstGeom prst="rect">
            <a:avLst/>
          </a:prstGeom>
          <a:noFill/>
        </p:spPr>
      </p:pic>
      <p:pic>
        <p:nvPicPr>
          <p:cNvPr id="37904" name="Picture 16" descr="http://smayls.ru/data/smiles/animashki-transport-440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27984" y="1934239"/>
            <a:ext cx="1728191" cy="1728192"/>
          </a:xfrm>
          <a:prstGeom prst="rect">
            <a:avLst/>
          </a:prstGeom>
          <a:noFill/>
        </p:spPr>
      </p:pic>
      <p:pic>
        <p:nvPicPr>
          <p:cNvPr id="37906" name="Picture 18" descr="http://amilpics.ru/images/1248448_animaciya-plyvuschii-korabl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5688" y="3429000"/>
            <a:ext cx="2808312" cy="1887479"/>
          </a:xfrm>
          <a:prstGeom prst="rect">
            <a:avLst/>
          </a:prstGeom>
          <a:noFill/>
        </p:spPr>
      </p:pic>
      <p:pic>
        <p:nvPicPr>
          <p:cNvPr id="37908" name="Picture 20" descr="http://xn----3-jedq.xn--p1ai/uploads/images/t/a/m/tam_net_menja_gde_na_peske_ne_prolegli_tvoi_sledi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7420" y="1700808"/>
            <a:ext cx="2196580" cy="2448272"/>
          </a:xfrm>
          <a:prstGeom prst="rect">
            <a:avLst/>
          </a:prstGeom>
          <a:noFill/>
        </p:spPr>
      </p:pic>
      <p:sp>
        <p:nvSpPr>
          <p:cNvPr id="16" name="Овал 15"/>
          <p:cNvSpPr/>
          <p:nvPr/>
        </p:nvSpPr>
        <p:spPr>
          <a:xfrm>
            <a:off x="611560" y="5157192"/>
            <a:ext cx="1440160" cy="13464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8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1979712" y="5229200"/>
            <a:ext cx="1440160" cy="13464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tx1"/>
                </a:solidFill>
              </a:rPr>
              <a:t>-</a:t>
            </a:r>
          </a:p>
        </p:txBody>
      </p:sp>
      <p:sp>
        <p:nvSpPr>
          <p:cNvPr id="18" name="Овал 17"/>
          <p:cNvSpPr/>
          <p:nvPr/>
        </p:nvSpPr>
        <p:spPr>
          <a:xfrm>
            <a:off x="3347864" y="5229200"/>
            <a:ext cx="1440160" cy="13464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2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644008" y="5229200"/>
            <a:ext cx="1440160" cy="13464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chemeClr val="tx1"/>
                </a:solidFill>
              </a:rPr>
              <a:t>=</a:t>
            </a:r>
          </a:p>
        </p:txBody>
      </p:sp>
      <p:sp>
        <p:nvSpPr>
          <p:cNvPr id="20" name="Овал 19"/>
          <p:cNvSpPr/>
          <p:nvPr/>
        </p:nvSpPr>
        <p:spPr>
          <a:xfrm>
            <a:off x="6012160" y="5229200"/>
            <a:ext cx="1440160" cy="13464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6</a:t>
            </a:r>
            <a:endParaRPr lang="ru-RU" sz="6000" dirty="0">
              <a:solidFill>
                <a:schemeClr val="tx1"/>
              </a:solidFill>
            </a:endParaRPr>
          </a:p>
        </p:txBody>
      </p:sp>
      <p:sp>
        <p:nvSpPr>
          <p:cNvPr id="21" name="Управляющая кнопка: домой 20">
            <a:hlinkClick r:id="rId11" action="ppaction://hlinksldjump" highlightClick="1"/>
          </p:cNvPr>
          <p:cNvSpPr/>
          <p:nvPr/>
        </p:nvSpPr>
        <p:spPr>
          <a:xfrm>
            <a:off x="8172400" y="6093296"/>
            <a:ext cx="790896" cy="57606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207BF2-161A-455D-B8EA-E6DD0F42D34D}" type="datetime1">
              <a:rPr lang="ru-RU" smtClean="0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10D469-23E8-4B2E-BE95-CC59C149E29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5" name="Picture 4" descr="school06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pesnya_-_Uchat_v_shkole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96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207BF2-161A-455D-B8EA-E6DD0F42D34D}" type="datetime1">
              <a:rPr lang="ru-RU" smtClean="0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10D469-23E8-4B2E-BE95-CC59C149E297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28674" name="Picture 2" descr="http://game4kid.ru/sites/default/files/images/soedini-tsifryi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0"/>
            <a:ext cx="9134571" cy="6858000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 flipH="1">
            <a:off x="1259632" y="3429000"/>
            <a:ext cx="3024336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 flipV="1">
            <a:off x="1259632" y="3429000"/>
            <a:ext cx="1728192" cy="2016224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059832" y="5445224"/>
            <a:ext cx="4176464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7308304" y="3429000"/>
            <a:ext cx="576064" cy="2016224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4283968" y="3429000"/>
            <a:ext cx="3600400" cy="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4283968" y="692696"/>
            <a:ext cx="0" cy="2808312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283968" y="620688"/>
            <a:ext cx="1800200" cy="2160240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flipV="1">
            <a:off x="4283968" y="2780928"/>
            <a:ext cx="1800200" cy="648072"/>
          </a:xfrm>
          <a:prstGeom prst="line">
            <a:avLst/>
          </a:prstGeom>
          <a:ln w="635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>
            <a:hlinkClick r:id="" action="ppaction://noaction" highlightClick="1"/>
          </p:cNvPr>
          <p:cNvSpPr txBox="1"/>
          <p:nvPr/>
        </p:nvSpPr>
        <p:spPr>
          <a:xfrm>
            <a:off x="827584" y="5373217"/>
            <a:ext cx="1368152" cy="369332"/>
          </a:xfrm>
          <a:prstGeom prst="actionButtonForwardNex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н</a:t>
            </a:r>
            <a:r>
              <a:rPr lang="ru-RU" dirty="0" smtClean="0"/>
              <a:t>ачать игру</a:t>
            </a:r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207BF2-161A-455D-B8EA-E6DD0F42D34D}" type="datetime1">
              <a:rPr lang="ru-RU" smtClean="0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10D469-23E8-4B2E-BE95-CC59C149E29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16386" name="Picture 2" descr="http://detboxfon.ru/uploads/images/o/k/e/okeanov_foto_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92" name="Picture 8" descr="https://im0-tub-ru.yandex.net/i?id=14b9dc11e0a094eea1948c90a0d01467&amp;n=33&amp;h=215&amp;w=2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7075" y="3140968"/>
            <a:ext cx="2066925" cy="20478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4" name="Picture 10" descr="http://previews.123rf.com/images/iimages/iimages1408/iimages140800554/30923428-Illustration-of-a-house-on-a-desert-island-Stock-Photo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7859" y="260648"/>
            <a:ext cx="2086141" cy="220486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6" name="Picture 12" descr="https://im0-tub-ru.yandex.net/i?id=0bd691ce02ab1d24adc972b3498d5eb3&amp;n=33&amp;h=215&amp;w=21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2996952"/>
            <a:ext cx="2047875" cy="20478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8" name="Picture 14" descr="http://www.pixempire.com/images/preview/palm-tree-island-cartoon-vector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052736"/>
            <a:ext cx="2448272" cy="244827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6960389" y="3140968"/>
            <a:ext cx="2183611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Остров «Цифры»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42626" y="4221088"/>
            <a:ext cx="3245056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Остров </a:t>
            </a:r>
          </a:p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«Геометрические фигуры»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0" y="2564904"/>
            <a:ext cx="2951064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Остров «Соображай-ка»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404" name="AutoShape 20" descr="http://ru.stockfresh.com/thumbs/yurkina/2119020_%D0%BE%D1%81%D1%82%D1%80%D0%BE%D0%B2%D0%B5-palm-%D0%B2%D0%BE%D0%B4%D1%8B-%D0%BF%D1%80%D0%B8%D1%80%D0%BE%D0%B4%D1%8B-%D0%BC%D0%BE%D1%80%D0%B5%D0%BC-%D0%BB%D0%B5%D1%82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6" name="AutoShape 22" descr="http://ru.stockfresh.com/thumbs/yurkina/2119020_%D0%BE%D1%81%D1%82%D1%80%D0%BE%D0%B2%D0%B5-palm-%D0%B2%D0%BE%D0%B4%D1%8B-%D0%BF%D1%80%D0%B8%D1%80%D0%BE%D0%B4%D1%8B-%D0%BC%D0%BE%D1%80%D0%B5%D0%BC-%D0%BB%D0%B5%D1%82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8" name="AutoShape 24" descr="http://ru.stockfresh.com/thumbs/yurkina/2119020_%D0%BE%D1%81%D1%82%D1%80%D0%BE%D0%B2%D0%B5-palm-%D0%B2%D0%BE%D0%B4%D1%8B-%D0%BF%D1%80%D0%B8%D1%80%D0%BE%D0%B4%D1%8B-%D0%BC%D0%BE%D1%80%D0%B5%D0%BC-%D0%BB%D0%B5%D1%82.jpg"/>
          <p:cNvSpPr>
            <a:spLocks noChangeAspect="1" noChangeArrowheads="1"/>
          </p:cNvSpPr>
          <p:nvPr/>
        </p:nvSpPr>
        <p:spPr bwMode="auto">
          <a:xfrm>
            <a:off x="144463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410" name="Picture 26" descr="http://ilovephotoshop.ru/_ld/195/45862137.jpe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76672"/>
            <a:ext cx="2410982" cy="21602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" name="TextBox 22"/>
          <p:cNvSpPr txBox="1"/>
          <p:nvPr/>
        </p:nvSpPr>
        <p:spPr>
          <a:xfrm>
            <a:off x="3419872" y="2132856"/>
            <a:ext cx="2150589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Остров «Задачи»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35696" y="0"/>
            <a:ext cx="4954596" cy="58477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СТРАНА МАТЕМАТИКИ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6388" name="Picture 4" descr="http://previews.123rf.com/images/djdarkflower/djdarkflower1105/djdarkflower110500006/9482062-tropical-palm-on-island-with-sea-waves-Stock-Photo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437112"/>
            <a:ext cx="2843808" cy="21328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402" name="Picture 18" descr="http://www.gifki.org/data/media/271/korabl-animatsionnaya-kartinka-0016.gif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60232" y="4725144"/>
            <a:ext cx="2306935" cy="1799919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23528" y="6093296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Остров «Сравнения»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6" name="Управляющая кнопка: далее 35">
            <a:hlinkClick r:id="" action="ppaction://hlinkshowjump?jump=nextslide" highlightClick="1"/>
          </p:cNvPr>
          <p:cNvSpPr/>
          <p:nvPr/>
        </p:nvSpPr>
        <p:spPr>
          <a:xfrm>
            <a:off x="251520" y="5805264"/>
            <a:ext cx="720080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Управляющая кнопка: далее 36">
            <a:hlinkClick r:id="rId11" action="ppaction://hlinksldjump" highlightClick="1"/>
          </p:cNvPr>
          <p:cNvSpPr/>
          <p:nvPr/>
        </p:nvSpPr>
        <p:spPr>
          <a:xfrm>
            <a:off x="8316416" y="4509120"/>
            <a:ext cx="648072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Управляющая кнопка: далее 37">
            <a:hlinkClick r:id="rId12" action="ppaction://hlinksldjump" highlightClick="1"/>
          </p:cNvPr>
          <p:cNvSpPr/>
          <p:nvPr/>
        </p:nvSpPr>
        <p:spPr>
          <a:xfrm>
            <a:off x="5004048" y="4293096"/>
            <a:ext cx="648072" cy="21602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Управляющая кнопка: далее 38">
            <a:hlinkClick r:id="rId13" action="ppaction://hlinksldjump" highlightClick="1"/>
          </p:cNvPr>
          <p:cNvSpPr/>
          <p:nvPr/>
        </p:nvSpPr>
        <p:spPr>
          <a:xfrm>
            <a:off x="251520" y="2924944"/>
            <a:ext cx="720080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Управляющая кнопка: далее 39">
            <a:hlinkClick r:id="rId14" action="ppaction://hlinksldjump" highlightClick="1"/>
          </p:cNvPr>
          <p:cNvSpPr/>
          <p:nvPr/>
        </p:nvSpPr>
        <p:spPr>
          <a:xfrm>
            <a:off x="3275856" y="1916832"/>
            <a:ext cx="648072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Управляющая кнопка: далее 40">
            <a:hlinkClick r:id="rId15" action="ppaction://hlinksldjump" highlightClick="1"/>
          </p:cNvPr>
          <p:cNvSpPr/>
          <p:nvPr/>
        </p:nvSpPr>
        <p:spPr>
          <a:xfrm>
            <a:off x="7236296" y="1700808"/>
            <a:ext cx="648072" cy="2880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9 0.07886 L -0.66146 0.04741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7" y="-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6146 0.04741 L 0.0158 -0.14154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9" y="-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58 -0.14154 L -0.33872 -0.14154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3872 -0.14154 L -0.67726 -0.3617 " pathEditMode="relative" rAng="0" ptsTypes="AA">
                                      <p:cBhvr>
                                        <p:cTn id="18" dur="3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-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7726 -0.3617 L -0.36233 -0.4771 " pathEditMode="relative" rAng="0" ptsTypes="AA">
                                      <p:cBhvr>
                                        <p:cTn id="22" dur="3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7" y="-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233 -0.4771 L 0.04722 -0.48774 " pathEditMode="relative" rAng="0" ptsTypes="AA">
                                      <p:cBhvr>
                                        <p:cTn id="26" dur="30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207BF2-161A-455D-B8EA-E6DD0F42D34D}" type="datetime1">
              <a:rPr lang="ru-RU" smtClean="0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10D469-23E8-4B2E-BE95-CC59C149E29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35842" name="Picture 2" descr="http://pixelbrush.ru/uploads/posts/2013-05/1369063486_01-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3939" cy="6858000"/>
          </a:xfrm>
          <a:prstGeom prst="rect">
            <a:avLst/>
          </a:prstGeom>
          <a:noFill/>
        </p:spPr>
      </p:pic>
      <p:sp>
        <p:nvSpPr>
          <p:cNvPr id="6" name="Облако 5"/>
          <p:cNvSpPr/>
          <p:nvPr/>
        </p:nvSpPr>
        <p:spPr>
          <a:xfrm>
            <a:off x="827584" y="620688"/>
            <a:ext cx="2210544" cy="177849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/>
              <a:t>5</a:t>
            </a:r>
            <a:endParaRPr lang="ru-RU" sz="9600" dirty="0"/>
          </a:p>
        </p:txBody>
      </p:sp>
      <p:sp>
        <p:nvSpPr>
          <p:cNvPr id="7" name="Облако 6"/>
          <p:cNvSpPr/>
          <p:nvPr/>
        </p:nvSpPr>
        <p:spPr>
          <a:xfrm>
            <a:off x="5724128" y="692696"/>
            <a:ext cx="2210544" cy="177849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/>
              <a:t>3</a:t>
            </a:r>
          </a:p>
        </p:txBody>
      </p:sp>
      <p:sp>
        <p:nvSpPr>
          <p:cNvPr id="8" name="Солнце 7"/>
          <p:cNvSpPr/>
          <p:nvPr/>
        </p:nvSpPr>
        <p:spPr>
          <a:xfrm>
            <a:off x="611560" y="4293096"/>
            <a:ext cx="2448272" cy="2282552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=</a:t>
            </a:r>
          </a:p>
        </p:txBody>
      </p:sp>
      <p:sp>
        <p:nvSpPr>
          <p:cNvPr id="9" name="Солнце 8"/>
          <p:cNvSpPr/>
          <p:nvPr/>
        </p:nvSpPr>
        <p:spPr>
          <a:xfrm>
            <a:off x="3131840" y="4293096"/>
            <a:ext cx="2448272" cy="2282552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rgbClr val="FF0000"/>
                </a:solidFill>
              </a:rPr>
              <a:t>&lt;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0" name="Солнце 9"/>
          <p:cNvSpPr/>
          <p:nvPr/>
        </p:nvSpPr>
        <p:spPr>
          <a:xfrm>
            <a:off x="5724128" y="4293096"/>
            <a:ext cx="2448272" cy="2282552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&gt;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1" name="Управляющая кнопка: далее 10">
            <a:hlinkClick r:id="" action="ppaction://hlinkshowjump?jump=nextslide" highlightClick="1"/>
          </p:cNvPr>
          <p:cNvSpPr/>
          <p:nvPr/>
        </p:nvSpPr>
        <p:spPr>
          <a:xfrm>
            <a:off x="8028384" y="6309320"/>
            <a:ext cx="864096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87789E-6 L -0.2757 -0.575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800" y="-288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207BF2-161A-455D-B8EA-E6DD0F42D34D}" type="datetime1">
              <a:rPr lang="ru-RU" smtClean="0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10D469-23E8-4B2E-BE95-CC59C149E297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5" name="Picture 2" descr="http://pixelbrush.ru/uploads/posts/2013-05/1369063486_01-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" y="0"/>
            <a:ext cx="9143939" cy="6858000"/>
          </a:xfrm>
          <a:prstGeom prst="rect">
            <a:avLst/>
          </a:prstGeom>
          <a:noFill/>
        </p:spPr>
      </p:pic>
      <p:sp>
        <p:nvSpPr>
          <p:cNvPr id="6" name="Облако 5"/>
          <p:cNvSpPr/>
          <p:nvPr/>
        </p:nvSpPr>
        <p:spPr>
          <a:xfrm>
            <a:off x="827584" y="620688"/>
            <a:ext cx="2210544" cy="177849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/>
              <a:t>2</a:t>
            </a:r>
            <a:endParaRPr lang="ru-RU" sz="9600" dirty="0"/>
          </a:p>
        </p:txBody>
      </p:sp>
      <p:sp>
        <p:nvSpPr>
          <p:cNvPr id="7" name="Облако 6"/>
          <p:cNvSpPr/>
          <p:nvPr/>
        </p:nvSpPr>
        <p:spPr>
          <a:xfrm>
            <a:off x="5868144" y="548680"/>
            <a:ext cx="2210544" cy="1778496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600" dirty="0" smtClean="0"/>
              <a:t>7</a:t>
            </a:r>
            <a:endParaRPr lang="ru-RU" sz="9600" dirty="0"/>
          </a:p>
        </p:txBody>
      </p:sp>
      <p:sp>
        <p:nvSpPr>
          <p:cNvPr id="8" name="Солнце 7"/>
          <p:cNvSpPr/>
          <p:nvPr/>
        </p:nvSpPr>
        <p:spPr>
          <a:xfrm>
            <a:off x="3059832" y="4293096"/>
            <a:ext cx="2448272" cy="2282552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=</a:t>
            </a:r>
          </a:p>
        </p:txBody>
      </p:sp>
      <p:sp>
        <p:nvSpPr>
          <p:cNvPr id="9" name="Солнце 8"/>
          <p:cNvSpPr/>
          <p:nvPr/>
        </p:nvSpPr>
        <p:spPr>
          <a:xfrm>
            <a:off x="539552" y="4293096"/>
            <a:ext cx="2448272" cy="2282552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rgbClr val="FF0000"/>
                </a:solidFill>
              </a:rPr>
              <a:t>&lt;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0" name="Солнце 9"/>
          <p:cNvSpPr/>
          <p:nvPr/>
        </p:nvSpPr>
        <p:spPr>
          <a:xfrm>
            <a:off x="5724128" y="4293096"/>
            <a:ext cx="2448272" cy="2282552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>
                <a:solidFill>
                  <a:srgbClr val="FF0000"/>
                </a:solidFill>
              </a:rPr>
              <a:t>&gt;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1" name="Управляющая кнопка: домой 10">
            <a:hlinkClick r:id="rId5" action="ppaction://hlinksldjump" highlightClick="1"/>
          </p:cNvPr>
          <p:cNvSpPr/>
          <p:nvPr/>
        </p:nvSpPr>
        <p:spPr>
          <a:xfrm>
            <a:off x="7884368" y="5877272"/>
            <a:ext cx="1008112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6346E-6 L 0.2816 -0.5663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00" y="-2830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207BF2-161A-455D-B8EA-E6DD0F42D34D}" type="datetime1">
              <a:rPr lang="ru-RU" smtClean="0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10D469-23E8-4B2E-BE95-CC59C149E29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33796" name="Picture 4" descr="http://www.pixempire.com/images/preview/palm-tree-island-cartoon-vec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6256"/>
          </a:xfrm>
          <a:prstGeom prst="rect">
            <a:avLst/>
          </a:prstGeom>
          <a:noFill/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43808" y="1484784"/>
          <a:ext cx="3168352" cy="402336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584176"/>
                <a:gridCol w="1584176"/>
              </a:tblGrid>
              <a:tr h="994054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94054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94054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994054"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Равнобедренный треугольник 8"/>
          <p:cNvSpPr/>
          <p:nvPr/>
        </p:nvSpPr>
        <p:spPr>
          <a:xfrm>
            <a:off x="2843808" y="620688"/>
            <a:ext cx="3240360" cy="914400"/>
          </a:xfrm>
          <a:prstGeom prst="triangle">
            <a:avLst>
              <a:gd name="adj" fmla="val 508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8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33808" name="Picture 16" descr="http://podarok55555.ru/wp-content/uploads/2015/12/1602859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852936"/>
            <a:ext cx="2331844" cy="2290937"/>
          </a:xfrm>
          <a:prstGeom prst="rect">
            <a:avLst/>
          </a:prstGeom>
          <a:noFill/>
        </p:spPr>
      </p:pic>
      <p:pic>
        <p:nvPicPr>
          <p:cNvPr id="19" name="Picture 16" descr="http://podarok55555.ru/wp-content/uploads/2015/12/1602859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412776"/>
            <a:ext cx="1245994" cy="1224136"/>
          </a:xfrm>
          <a:prstGeom prst="rect">
            <a:avLst/>
          </a:prstGeom>
          <a:noFill/>
        </p:spPr>
      </p:pic>
      <p:pic>
        <p:nvPicPr>
          <p:cNvPr id="20" name="Picture 16" descr="http://podarok55555.ru/wp-content/uploads/2015/12/1602859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420888"/>
            <a:ext cx="1245994" cy="1224136"/>
          </a:xfrm>
          <a:prstGeom prst="rect">
            <a:avLst/>
          </a:prstGeom>
          <a:noFill/>
        </p:spPr>
      </p:pic>
      <p:pic>
        <p:nvPicPr>
          <p:cNvPr id="21" name="Picture 16" descr="http://podarok55555.ru/wp-content/uploads/2015/12/1602859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429000"/>
            <a:ext cx="1245994" cy="1224136"/>
          </a:xfrm>
          <a:prstGeom prst="rect">
            <a:avLst/>
          </a:prstGeom>
          <a:noFill/>
        </p:spPr>
      </p:pic>
      <p:pic>
        <p:nvPicPr>
          <p:cNvPr id="22" name="Picture 16" descr="http://podarok55555.ru/wp-content/uploads/2015/12/1602859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437112"/>
            <a:ext cx="1245994" cy="1224136"/>
          </a:xfrm>
          <a:prstGeom prst="rect">
            <a:avLst/>
          </a:prstGeom>
          <a:noFill/>
        </p:spPr>
      </p:pic>
      <p:pic>
        <p:nvPicPr>
          <p:cNvPr id="23" name="Picture 16" descr="http://podarok55555.ru/wp-content/uploads/2015/12/1602859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2996952"/>
            <a:ext cx="2331844" cy="2290937"/>
          </a:xfrm>
          <a:prstGeom prst="rect">
            <a:avLst/>
          </a:prstGeom>
          <a:noFill/>
        </p:spPr>
      </p:pic>
      <p:sp>
        <p:nvSpPr>
          <p:cNvPr id="24" name="Управляющая кнопка: возврат 23">
            <a:hlinkClick r:id="rId4" action="ppaction://hlinksldjump" highlightClick="1"/>
          </p:cNvPr>
          <p:cNvSpPr/>
          <p:nvPr/>
        </p:nvSpPr>
        <p:spPr>
          <a:xfrm>
            <a:off x="8100392" y="6165304"/>
            <a:ext cx="720080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207BF2-161A-455D-B8EA-E6DD0F42D34D}" type="datetime1">
              <a:rPr lang="ru-RU" smtClean="0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10D469-23E8-4B2E-BE95-CC59C149E29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1484784"/>
            <a:ext cx="914400" cy="914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5896" y="1844824"/>
            <a:ext cx="2016224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59632" y="2780928"/>
            <a:ext cx="91440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563888" y="3501008"/>
            <a:ext cx="2232248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 rot="5400000">
            <a:off x="6757392" y="3547864"/>
            <a:ext cx="1379004" cy="7092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6084168" y="1196752"/>
            <a:ext cx="1060704" cy="91440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1763688" y="3789040"/>
            <a:ext cx="1492752" cy="163448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796136" y="5085184"/>
            <a:ext cx="1368152" cy="57606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домой 13">
            <a:hlinkClick r:id="rId2" action="ppaction://hlinksldjump" highlightClick="1"/>
          </p:cNvPr>
          <p:cNvSpPr/>
          <p:nvPr/>
        </p:nvSpPr>
        <p:spPr>
          <a:xfrm>
            <a:off x="8100392" y="6093296"/>
            <a:ext cx="792088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207BF2-161A-455D-B8EA-E6DD0F42D34D}" type="datetime1">
              <a:rPr lang="ru-RU" smtClean="0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10D469-23E8-4B2E-BE95-CC59C149E29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31746" name="Picture 2" descr="http://www.korabel.ru/filemanager/IMAGES/0/10/1017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404664"/>
            <a:ext cx="1872208" cy="1872208"/>
          </a:xfrm>
          <a:prstGeom prst="ellipse">
            <a:avLst/>
          </a:prstGeom>
          <a:ln w="190500" cap="rnd">
            <a:solidFill>
              <a:srgbClr val="00B0F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1748" name="Picture 4" descr="http://aion-pvp.ru/images/common/mashinki_kartinki_5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708920"/>
            <a:ext cx="3024336" cy="17389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1750" name="Picture 6" descr="http://servantes.com.ua/up/product/baggi/decor/3ds/samolot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581128"/>
            <a:ext cx="2952328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1752" name="Picture 8" descr="http://ped-kopilka.ru/upload/blogs/17306_2e33728846aa7a91d6b04b24cac76807.jpg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581128"/>
            <a:ext cx="3024336" cy="1800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1754" name="Picture 10" descr="http://raskraski-spb.ru/d/677955/d/ma13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708920"/>
            <a:ext cx="2952328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1" name="Управляющая кнопка: далее 10">
            <a:hlinkClick r:id="rId8" action="ppaction://hlinksldjump" highlightClick="1"/>
          </p:cNvPr>
          <p:cNvSpPr/>
          <p:nvPr/>
        </p:nvSpPr>
        <p:spPr>
          <a:xfrm>
            <a:off x="8172400" y="6165304"/>
            <a:ext cx="792088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17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207BF2-161A-455D-B8EA-E6DD0F42D34D}" type="datetime1">
              <a:rPr lang="ru-RU" smtClean="0"/>
              <a:pPr>
                <a:defRPr/>
              </a:pPr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10D469-23E8-4B2E-BE95-CC59C149E29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30722" name="Picture 2" descr="http://edemletom.ru/wa-data/public/shop/products/51/08/851/images/130/130.430x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9555" y="476672"/>
            <a:ext cx="2096541" cy="1944216"/>
          </a:xfrm>
          <a:prstGeom prst="ellipse">
            <a:avLst/>
          </a:prstGeom>
          <a:ln w="190500" cap="rnd">
            <a:solidFill>
              <a:srgbClr val="00B0F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4" descr="http://png-3.vector.me/files/images/2/5/252192/boat_thum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87624" y="2708920"/>
            <a:ext cx="3024336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26" name="Picture 6" descr="https://openclipart.org/image/2400px/svg_to_png/18072/lescinqailes-bicycle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004048" y="2708920"/>
            <a:ext cx="3096346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28" name="Picture 8" descr="http://illustrators.ru/uploads/illustration/image/387172/main_387172_original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4509120"/>
            <a:ext cx="3024336" cy="18146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30" name="Picture 10" descr="http://www.doublebrick.ru/files/mocs/pavlo/ldd-elektropoezd-ed4m_105389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509120"/>
            <a:ext cx="3096344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Управляющая кнопка: возврат 10">
            <a:hlinkClick r:id="rId8" action="ppaction://hlinksldjump" highlightClick="1"/>
          </p:cNvPr>
          <p:cNvSpPr/>
          <p:nvPr/>
        </p:nvSpPr>
        <p:spPr>
          <a:xfrm>
            <a:off x="8172400" y="6093296"/>
            <a:ext cx="792088" cy="43204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нач.школа 6. математика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6. математика.</Template>
  <TotalTime>402</TotalTime>
  <Words>103</Words>
  <Application>Microsoft Office PowerPoint</Application>
  <PresentationFormat>Экран (4:3)</PresentationFormat>
  <Paragraphs>63</Paragraphs>
  <Slides>11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нач.школа 6. математика.</vt:lpstr>
      <vt:lpstr>ПУТЕШЕСТВИЕ В СТРАНУ МАТЕМАТИКИ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СТРАНУ МАТЕМАТИКИ</dc:title>
  <dc:creator>Viktoria</dc:creator>
  <cp:lastModifiedBy>Учитель</cp:lastModifiedBy>
  <cp:revision>40</cp:revision>
  <dcterms:created xsi:type="dcterms:W3CDTF">2017-01-29T10:17:19Z</dcterms:created>
  <dcterms:modified xsi:type="dcterms:W3CDTF">2019-06-10T09:02:34Z</dcterms:modified>
</cp:coreProperties>
</file>