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4" r:id="rId3"/>
    <p:sldId id="265" r:id="rId4"/>
    <p:sldId id="266" r:id="rId5"/>
    <p:sldId id="267" r:id="rId6"/>
    <p:sldId id="268" r:id="rId7"/>
    <p:sldId id="270" r:id="rId8"/>
    <p:sldId id="257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q4GeImufEc" TargetMode="External"/><Relationship Id="rId2" Type="http://schemas.openxmlformats.org/officeDocument/2006/relationships/hyperlink" Target="https://youtu.be/iq4GeImufEc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«Расчёт пути и времени движения»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7448872" cy="1800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Лыкова Марина </a:t>
            </a:r>
            <a:r>
              <a:rPr lang="ru-RU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Лазаревна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</a:p>
          <a:p>
            <a:pPr algn="r"/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учитель физики</a:t>
            </a:r>
          </a:p>
          <a:p>
            <a:pPr algn="r"/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первой квалификационной категории</a:t>
            </a: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ГБОУ СОШ № 367</a:t>
            </a:r>
          </a:p>
          <a:p>
            <a:pPr algn="r"/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Санкт-Петербурга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Физический диктант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6000" b="1" i="1" dirty="0" smtClean="0"/>
              <a:t> </a:t>
            </a:r>
            <a:r>
              <a:rPr lang="ru-RU" sz="6000" b="1" i="1" dirty="0" smtClean="0"/>
              <a:t>1.Скорость - быстрота движения тела.</a:t>
            </a:r>
            <a:endParaRPr lang="ru-RU" sz="6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6000" b="1" i="1" dirty="0" smtClean="0"/>
              <a:t> </a:t>
            </a:r>
            <a:r>
              <a:rPr lang="ru-RU" sz="6000" b="1" i="1" dirty="0" smtClean="0"/>
              <a:t>2. Основные единицы скорости   км /ч.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6000" b="1" dirty="0" smtClean="0"/>
              <a:t> </a:t>
            </a:r>
            <a:r>
              <a:rPr lang="ru-RU" sz="6000" b="1" dirty="0" smtClean="0"/>
              <a:t>3. </a:t>
            </a:r>
            <a:r>
              <a:rPr lang="ru-RU" sz="6000" b="1" i="1" dirty="0" smtClean="0"/>
              <a:t>Скорость – векторная физическая величина.</a:t>
            </a:r>
            <a:endParaRPr lang="ru-RU" sz="6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sz="5400" b="1" i="1" dirty="0" smtClean="0"/>
              <a:t> </a:t>
            </a:r>
            <a:r>
              <a:rPr lang="ru-RU" sz="5400" b="1" i="1" dirty="0" smtClean="0"/>
              <a:t>4. Движение, при котором тело за равные промежутки времени проходит одинаковый путь называется неравномерным.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5.     </a:t>
            </a:r>
            <a:r>
              <a:rPr lang="ru-RU" sz="6000" b="1" i="1" dirty="0" smtClean="0"/>
              <a:t>72 км/ч = 10 м/с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332656"/>
            <a:ext cx="4968552" cy="57935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Ямайский легкоатлет </a:t>
            </a:r>
            <a:r>
              <a:rPr lang="ru-RU" sz="3200" b="1" dirty="0" err="1" smtClean="0"/>
              <a:t>Усейн</a:t>
            </a:r>
            <a:r>
              <a:rPr lang="ru-RU" sz="3200" b="1" dirty="0" smtClean="0"/>
              <a:t> </a:t>
            </a:r>
            <a:r>
              <a:rPr lang="ru-RU" sz="3200" b="1" dirty="0" smtClean="0"/>
              <a:t>Болт установил мировой рекорд в беге на короткие дистанции, пробежав 0,1 км за </a:t>
            </a:r>
            <a:r>
              <a:rPr lang="ru-RU" sz="3200" b="1" dirty="0" smtClean="0"/>
              <a:t>9,</a:t>
            </a:r>
            <a:r>
              <a:rPr lang="en-US" sz="3200" b="1" dirty="0" smtClean="0"/>
              <a:t>58</a:t>
            </a:r>
            <a:r>
              <a:rPr lang="ru-RU" sz="3200" b="1" dirty="0" smtClean="0"/>
              <a:t> </a:t>
            </a:r>
            <a:r>
              <a:rPr lang="ru-RU" sz="3200" b="1" dirty="0" smtClean="0"/>
              <a:t>с. С какой скоростью двигался спортсмен?</a:t>
            </a:r>
            <a:br>
              <a:rPr lang="ru-RU" sz="3200" b="1" dirty="0" smtClean="0"/>
            </a:br>
            <a:r>
              <a:rPr lang="ru-RU" sz="3200" b="1" dirty="0" smtClean="0"/>
              <a:t>Ответ округлите до сотых</a:t>
            </a:r>
            <a:r>
              <a:rPr lang="ru-RU" sz="3200" b="1" dirty="0" smtClean="0"/>
              <a:t>.</a:t>
            </a:r>
            <a:endParaRPr lang="en-US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en-US" sz="3200" b="1" dirty="0" smtClean="0"/>
          </a:p>
          <a:p>
            <a:pPr algn="ctr"/>
            <a:r>
              <a:rPr lang="ru-RU" sz="1600" dirty="0" smtClean="0">
                <a:hlinkClick r:id="rId2"/>
              </a:rPr>
              <a:t>03.09.09</a:t>
            </a:r>
            <a:r>
              <a:rPr lang="ru-RU" sz="1600" dirty="0" smtClean="0">
                <a:hlinkClick r:id="rId2"/>
              </a:rPr>
              <a:t> </a:t>
            </a:r>
            <a:r>
              <a:rPr lang="ru-RU" sz="1600" b="1" dirty="0" err="1" smtClean="0">
                <a:hlinkClick r:id="rId2"/>
              </a:rPr>
              <a:t>Усейн</a:t>
            </a:r>
            <a:r>
              <a:rPr lang="ru-RU" sz="1600" dirty="0" smtClean="0">
                <a:hlinkClick r:id="rId2"/>
              </a:rPr>
              <a:t> </a:t>
            </a:r>
            <a:r>
              <a:rPr lang="ru-RU" sz="1600" b="1" dirty="0" smtClean="0">
                <a:hlinkClick r:id="rId2"/>
              </a:rPr>
              <a:t>Болт</a:t>
            </a:r>
            <a:r>
              <a:rPr lang="ru-RU" sz="1600" dirty="0" smtClean="0">
                <a:hlinkClick r:id="rId2"/>
              </a:rPr>
              <a:t>, </a:t>
            </a:r>
            <a:r>
              <a:rPr lang="ru-RU" sz="1600" dirty="0" smtClean="0">
                <a:hlinkClick r:id="rId2"/>
              </a:rPr>
              <a:t>100 </a:t>
            </a:r>
            <a:r>
              <a:rPr lang="ru-RU" sz="1600" dirty="0" smtClean="0">
                <a:hlinkClick r:id="rId2"/>
              </a:rPr>
              <a:t>метров за 9.58 секунд </a:t>
            </a:r>
            <a:r>
              <a:rPr lang="ru-RU" sz="1600" dirty="0" smtClean="0">
                <a:hlinkClick r:id="rId2"/>
              </a:rPr>
              <a:t>2009</a:t>
            </a:r>
            <a:endParaRPr lang="ru-RU" sz="1600" dirty="0" smtClean="0"/>
          </a:p>
          <a:p>
            <a:pPr algn="ctr"/>
            <a:r>
              <a:rPr lang="ru-RU" sz="1600" b="1" dirty="0" smtClean="0">
                <a:hlinkClick r:id="rId3"/>
              </a:rPr>
              <a:t>видео</a:t>
            </a:r>
            <a:endParaRPr lang="en-US" sz="1600" b="1" dirty="0" smtClean="0"/>
          </a:p>
          <a:p>
            <a:pPr algn="ctr"/>
            <a:endParaRPr lang="en-US" sz="1600" b="1" dirty="0" smtClean="0"/>
          </a:p>
        </p:txBody>
      </p:sp>
      <p:pic>
        <p:nvPicPr>
          <p:cNvPr id="7" name="Picture 2" descr="Usain Bolt after 200 m final Beijing 201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4664"/>
            <a:ext cx="3672409" cy="5522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Ямайский легкоатлет </a:t>
            </a:r>
            <a:r>
              <a:rPr lang="ru-RU" sz="2400" b="1" dirty="0" err="1" smtClean="0"/>
              <a:t>Усейн</a:t>
            </a:r>
            <a:r>
              <a:rPr lang="ru-RU" sz="2400" b="1" dirty="0" smtClean="0"/>
              <a:t> </a:t>
            </a:r>
            <a:r>
              <a:rPr lang="ru-RU" sz="2400" b="1" dirty="0" smtClean="0"/>
              <a:t>Болт установил мировой рекорд в беге на короткие дистанции, пробежав 0,1 км за </a:t>
            </a:r>
            <a:r>
              <a:rPr lang="ru-RU" sz="2400" b="1" dirty="0" smtClean="0"/>
              <a:t>9,</a:t>
            </a:r>
            <a:r>
              <a:rPr lang="en-US" sz="2400" b="1" dirty="0" smtClean="0"/>
              <a:t>58</a:t>
            </a:r>
            <a:r>
              <a:rPr lang="ru-RU" sz="2400" b="1" dirty="0" smtClean="0"/>
              <a:t> </a:t>
            </a:r>
            <a:r>
              <a:rPr lang="ru-RU" sz="2400" b="1" dirty="0" smtClean="0"/>
              <a:t>с. С какой скоростью двигался спортсмен?</a:t>
            </a:r>
            <a:br>
              <a:rPr lang="ru-RU" sz="2400" b="1" dirty="0" smtClean="0"/>
            </a:br>
            <a:r>
              <a:rPr lang="ru-RU" sz="2400" b="1" dirty="0" smtClean="0"/>
              <a:t>Ответ округлите до сотых.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/>
              <a:t>Дано:                     СИ                                  Решение: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/>
              <a:t>S </a:t>
            </a:r>
            <a:r>
              <a:rPr lang="ru-RU" sz="2800" b="1" dirty="0" smtClean="0"/>
              <a:t>= 0,</a:t>
            </a:r>
            <a:r>
              <a:rPr lang="en-US" sz="2800" b="1" dirty="0" smtClean="0"/>
              <a:t>1</a:t>
            </a:r>
            <a:r>
              <a:rPr lang="ru-RU" sz="2800" b="1" dirty="0" smtClean="0"/>
              <a:t> км            100 м </a:t>
            </a:r>
            <a:r>
              <a:rPr lang="en-US" sz="2800" b="1" dirty="0" smtClean="0"/>
              <a:t>        </a:t>
            </a:r>
            <a:r>
              <a:rPr lang="ru-RU" sz="2800" b="1" dirty="0" smtClean="0"/>
              <a:t>                         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/>
              <a:t>t</a:t>
            </a:r>
            <a:r>
              <a:rPr lang="ru-RU" sz="2800" b="1" dirty="0" smtClean="0"/>
              <a:t> = </a:t>
            </a:r>
            <a:r>
              <a:rPr lang="en-US" sz="2800" b="1" dirty="0" smtClean="0"/>
              <a:t>9</a:t>
            </a:r>
            <a:r>
              <a:rPr lang="ru-RU" sz="2800" b="1" dirty="0" smtClean="0"/>
              <a:t>,</a:t>
            </a:r>
            <a:r>
              <a:rPr lang="en-US" sz="2800" b="1" dirty="0" smtClean="0"/>
              <a:t>58</a:t>
            </a:r>
            <a:r>
              <a:rPr lang="ru-RU" sz="2800" b="1" dirty="0" smtClean="0"/>
              <a:t> </a:t>
            </a:r>
            <a:r>
              <a:rPr lang="ru-RU" sz="2800" b="1" dirty="0" smtClean="0"/>
              <a:t>с</a:t>
            </a:r>
            <a:r>
              <a:rPr lang="en-US" sz="2800" b="1" dirty="0" smtClean="0"/>
              <a:t>                                         </a:t>
            </a:r>
            <a:r>
              <a:rPr lang="ru-RU" sz="2800" b="1" dirty="0" smtClean="0"/>
              <a:t>  </a:t>
            </a:r>
            <a:endParaRPr lang="ru-RU" sz="2800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Найти:	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>
                <a:latin typeface="Jokerman" pitchFamily="82" charset="0"/>
              </a:rPr>
              <a:t>V</a:t>
            </a:r>
            <a:r>
              <a:rPr lang="en-US" sz="2800" b="1" dirty="0" smtClean="0"/>
              <a:t> = </a:t>
            </a:r>
            <a:r>
              <a:rPr lang="ru-RU" sz="2800" b="1" dirty="0" smtClean="0"/>
              <a:t>?</a:t>
            </a:r>
            <a:r>
              <a:rPr lang="en-US" sz="2800" b="1" dirty="0" smtClean="0"/>
              <a:t> </a:t>
            </a:r>
            <a:r>
              <a:rPr lang="ru-RU" sz="2800" b="1" dirty="0" smtClean="0"/>
              <a:t>                                      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                                                   </a:t>
            </a:r>
            <a:r>
              <a:rPr lang="en-US" sz="2800" b="1" dirty="0" smtClean="0">
                <a:latin typeface="Jokerman" pitchFamily="82" charset="0"/>
              </a:rPr>
              <a:t>V</a:t>
            </a:r>
            <a:r>
              <a:rPr lang="ru-RU" sz="2800" b="1" dirty="0" smtClean="0"/>
              <a:t>=</a:t>
            </a:r>
            <a:r>
              <a:rPr lang="ru-RU" sz="2800" b="1" dirty="0" smtClean="0">
                <a:cs typeface="Times New Roman" pitchFamily="18" charset="0"/>
              </a:rPr>
              <a:t>100/9,</a:t>
            </a:r>
            <a:r>
              <a:rPr lang="en-US" sz="2800" b="1" dirty="0" smtClean="0">
                <a:cs typeface="Times New Roman" pitchFamily="18" charset="0"/>
              </a:rPr>
              <a:t>58</a:t>
            </a:r>
            <a:r>
              <a:rPr lang="ru-RU" sz="2800" b="1" dirty="0" smtClean="0">
                <a:cs typeface="Times New Roman" pitchFamily="18" charset="0"/>
              </a:rPr>
              <a:t>=10,</a:t>
            </a:r>
            <a:r>
              <a:rPr lang="en-US" sz="2800" b="1" dirty="0" smtClean="0">
                <a:cs typeface="Times New Roman" pitchFamily="18" charset="0"/>
              </a:rPr>
              <a:t>44</a:t>
            </a:r>
            <a:endParaRPr lang="en-US" sz="2800" b="1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                                             </a:t>
            </a:r>
            <a:endParaRPr lang="en-US" sz="2800" b="1" dirty="0" smtClean="0"/>
          </a:p>
          <a:p>
            <a:pPr>
              <a:buNone/>
            </a:pPr>
            <a:r>
              <a:rPr lang="ru-RU" sz="2800" b="1" dirty="0" smtClean="0"/>
              <a:t>Ответ:</a:t>
            </a:r>
            <a:r>
              <a:rPr lang="en-US" sz="2800" b="1" dirty="0" smtClean="0"/>
              <a:t> </a:t>
            </a:r>
            <a:r>
              <a:rPr lang="en-US" sz="2800" b="1" dirty="0" smtClean="0">
                <a:latin typeface="Jokerman" pitchFamily="82" charset="0"/>
              </a:rPr>
              <a:t>V</a:t>
            </a:r>
            <a:r>
              <a:rPr lang="en-US" sz="2800" b="1" dirty="0" smtClean="0"/>
              <a:t> = </a:t>
            </a:r>
            <a:r>
              <a:rPr lang="ru-RU" sz="2800" b="1" dirty="0" smtClean="0"/>
              <a:t>1</a:t>
            </a:r>
            <a:r>
              <a:rPr lang="en-US" sz="2800" b="1" dirty="0" smtClean="0"/>
              <a:t>0</a:t>
            </a:r>
            <a:r>
              <a:rPr lang="ru-RU" sz="2800" b="1" dirty="0" smtClean="0"/>
              <a:t>,</a:t>
            </a:r>
            <a:r>
              <a:rPr lang="en-US" sz="2800" b="1" dirty="0" smtClean="0"/>
              <a:t>44 </a:t>
            </a:r>
            <a:r>
              <a:rPr lang="ru-RU" sz="2800" b="1" dirty="0" smtClean="0"/>
              <a:t>М/С</a:t>
            </a:r>
            <a:endParaRPr lang="ru-RU" sz="2800" dirty="0" smtClean="0"/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83768" y="1844824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67544" y="3356992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55976" y="1844824"/>
            <a:ext cx="0" cy="2232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564904"/>
            <a:ext cx="1152525" cy="1114425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79512" y="14847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-252536" y="16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задачи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Дано:                       СИ                     Решение: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/>
              <a:t>S </a:t>
            </a:r>
            <a:r>
              <a:rPr lang="ru-RU" sz="2800" b="1" dirty="0" smtClean="0"/>
              <a:t>=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/>
              <a:t>t</a:t>
            </a:r>
            <a:r>
              <a:rPr lang="ru-RU" sz="2800" b="1" dirty="0" smtClean="0"/>
              <a:t> =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Найти:	</a:t>
            </a:r>
            <a:endParaRPr lang="ru-RU" sz="2800" dirty="0" smtClean="0"/>
          </a:p>
          <a:p>
            <a:pPr>
              <a:buNone/>
            </a:pPr>
            <a:r>
              <a:rPr lang="en-US" sz="2800" b="1" dirty="0" smtClean="0">
                <a:latin typeface="Jokerman" pitchFamily="82" charset="0"/>
              </a:rPr>
              <a:t>V</a:t>
            </a:r>
            <a:r>
              <a:rPr lang="en-US" sz="2800" b="1" dirty="0" smtClean="0"/>
              <a:t> = </a:t>
            </a:r>
            <a:r>
              <a:rPr lang="ru-RU" sz="2800" b="1" dirty="0" smtClean="0"/>
              <a:t>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Ответ:</a:t>
            </a:r>
            <a:endParaRPr lang="ru-RU" sz="2800" dirty="0" smtClean="0"/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43808" y="1628800"/>
            <a:ext cx="0" cy="2448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11960" y="1628800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5536" y="3212976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117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«Расчёт пути и времени движения» </vt:lpstr>
      <vt:lpstr>Физический диктант</vt:lpstr>
      <vt:lpstr>Физический диктант</vt:lpstr>
      <vt:lpstr>Физический диктант</vt:lpstr>
      <vt:lpstr>Физический диктант</vt:lpstr>
      <vt:lpstr>Физический диктант</vt:lpstr>
      <vt:lpstr>Слайд 7</vt:lpstr>
      <vt:lpstr>Ямайский легкоатлет Усейн Болт установил мировой рекорд в беге на короткие дистанции, пробежав 0,1 км за 9,58 с. С какой скоростью двигался спортсмен? Ответ округлите до сотых.  </vt:lpstr>
      <vt:lpstr>Оформление 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задачи</dc:title>
  <cp:lastModifiedBy> </cp:lastModifiedBy>
  <cp:revision>32</cp:revision>
  <dcterms:modified xsi:type="dcterms:W3CDTF">2017-02-21T18:17:43Z</dcterms:modified>
</cp:coreProperties>
</file>