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8" r:id="rId1"/>
  </p:sldMasterIdLst>
  <p:sldIdLst>
    <p:sldId id="256" r:id="rId2"/>
    <p:sldId id="267" r:id="rId3"/>
    <p:sldId id="268" r:id="rId4"/>
    <p:sldId id="257" r:id="rId5"/>
    <p:sldId id="269" r:id="rId6"/>
    <p:sldId id="270" r:id="rId7"/>
    <p:sldId id="266" r:id="rId8"/>
  </p:sldIdLst>
  <p:sldSz cx="9144000" cy="6858000" type="screen4x3"/>
  <p:notesSz cx="6858000" cy="9144000"/>
  <p:defaultTextStyle>
    <a:defPPr>
      <a:defRPr lang="ru-RU"/>
    </a:defPPr>
    <a:lvl1pPr algn="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FFFF"/>
    <a:srgbClr val="33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2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flourish2.png"/>
          <p:cNvPicPr>
            <a:picLocks noChangeAspect="1"/>
          </p:cNvPicPr>
          <p:nvPr/>
        </p:nvPicPr>
        <p:blipFill>
          <a:blip r:embed="rId2" cstate="email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801112"/>
            <a:ext cx="9144000" cy="93268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59280"/>
            <a:ext cx="6400800" cy="12954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429000"/>
            <a:ext cx="6400800" cy="762000"/>
          </a:xfrm>
        </p:spPr>
        <p:txBody>
          <a:bodyPr>
            <a:normAutofit/>
          </a:bodyPr>
          <a:lstStyle>
            <a:lvl1pPr marL="0" indent="0" algn="ctr">
              <a:buNone/>
              <a:defRPr sz="200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BDE25A-436E-4A86-9BAC-0A52E840E7C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10258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4638AF-4B4A-47DB-BA31-2628844105F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34700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209041"/>
            <a:ext cx="1295400" cy="4318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400" y="1219199"/>
            <a:ext cx="5181600" cy="426720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7DAC7F-9E9B-4100-8DE3-BFC549E19A2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57997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0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1"/>
          </p:nvPr>
        </p:nvSpPr>
        <p:spPr>
          <a:xfrm>
            <a:off x="6553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C53B4B-06BC-441A-8EED-C92E6A8573E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2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69672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Tx">
  <p:cSld name="Заголовок, два объекта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91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457200" y="3941763"/>
            <a:ext cx="4038600" cy="218916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0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>
          <a:xfrm>
            <a:off x="6553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989D1D-A2CA-4128-93A0-DFEB2F7F4A5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8" name="Дата 7"/>
          <p:cNvSpPr>
            <a:spLocks noGrp="1"/>
          </p:cNvSpPr>
          <p:nvPr>
            <p:ph type="dt" sz="half" idx="12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09062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Заголовок, текст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91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3"/>
          </p:nvPr>
        </p:nvSpPr>
        <p:spPr>
          <a:xfrm>
            <a:off x="4648200" y="3941763"/>
            <a:ext cx="4038600" cy="218916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0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>
          <a:xfrm>
            <a:off x="6553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E50578-0E42-4B4D-B6DA-786251AA04C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8" name="Дата 7"/>
          <p:cNvSpPr>
            <a:spLocks noGrp="1"/>
          </p:cNvSpPr>
          <p:nvPr>
            <p:ph type="dt" sz="half" idx="12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72465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 descr="flourish2.png"/>
          <p:cNvPicPr>
            <a:picLocks noChangeAspect="1"/>
          </p:cNvPicPr>
          <p:nvPr/>
        </p:nvPicPr>
        <p:blipFill>
          <a:blip r:embed="rId2" cstate="email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2438400"/>
            <a:ext cx="6400800" cy="304800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C56A2E-8A9E-4A57-966C-A94A4CB86AE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90934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flourish2.png"/>
          <p:cNvPicPr>
            <a:picLocks noChangeAspect="1"/>
          </p:cNvPicPr>
          <p:nvPr/>
        </p:nvPicPr>
        <p:blipFill>
          <a:blip r:embed="rId2" cstate="email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  <p:pic>
        <p:nvPicPr>
          <p:cNvPr id="5" name="Picture 7" descr="flourish2.png"/>
          <p:cNvPicPr>
            <a:picLocks noChangeAspect="1"/>
          </p:cNvPicPr>
          <p:nvPr/>
        </p:nvPicPr>
        <p:blipFill>
          <a:blip r:embed="rId2" cstate="email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3410267"/>
            <a:ext cx="6248400" cy="1456373"/>
          </a:xfrm>
        </p:spPr>
        <p:txBody>
          <a:bodyPr anchor="t"/>
          <a:lstStyle>
            <a:lvl1pPr algn="ctr">
              <a:defRPr sz="3600" b="0" i="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800" y="1503680"/>
            <a:ext cx="6248400" cy="1566862"/>
          </a:xfrm>
        </p:spPr>
        <p:txBody>
          <a:bodyPr anchor="b"/>
          <a:lstStyle>
            <a:lvl1pPr marL="0" indent="0" algn="ctr">
              <a:buNone/>
              <a:defRPr sz="2000" b="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DC86FA-1DBB-4B71-958F-E9C9D72D121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35807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8" descr="flourish2.png"/>
          <p:cNvPicPr>
            <a:picLocks noChangeAspect="1"/>
          </p:cNvPicPr>
          <p:nvPr/>
        </p:nvPicPr>
        <p:blipFill>
          <a:blip r:embed="rId2" cstate="email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371600" y="2438400"/>
            <a:ext cx="3124200" cy="3124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4"/>
          </p:nvPr>
        </p:nvSpPr>
        <p:spPr>
          <a:xfrm>
            <a:off x="4648200" y="2438400"/>
            <a:ext cx="3124200" cy="3124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4C5251-2EBA-4449-8D0B-39D844F3C75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43579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1" descr="flourish2.png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lum bright="-14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619250"/>
            <a:ext cx="9144000" cy="931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371600" y="2819400"/>
            <a:ext cx="3124200" cy="2743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8200" y="2819400"/>
            <a:ext cx="3124200" cy="2743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62201"/>
            <a:ext cx="3125788" cy="451338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2359152"/>
            <a:ext cx="3127375" cy="448056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6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Footer Placeholder 7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Slide Number Placeholder 8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825F2D-8B39-422D-A20C-B704A4305DD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51270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6" descr="flourish2.png"/>
          <p:cNvPicPr>
            <a:picLocks noChangeAspect="1"/>
          </p:cNvPicPr>
          <p:nvPr/>
        </p:nvPicPr>
        <p:blipFill>
          <a:blip r:embed="rId2" cstate="email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380B28-6B2C-4023-9C29-417A96C6B4D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62297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260C82-E57F-44A1-A40F-F150C1E9C11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55369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1" y="1676400"/>
            <a:ext cx="2819399" cy="599440"/>
          </a:xfrm>
        </p:spPr>
        <p:txBody>
          <a:bodyPr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1" y="2275840"/>
            <a:ext cx="2819399" cy="290576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371600" y="1676400"/>
            <a:ext cx="3276600" cy="3505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4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4A25A6-8692-4539-9661-D4D2046EFBB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50324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que 9"/>
          <p:cNvSpPr/>
          <p:nvPr/>
        </p:nvSpPr>
        <p:spPr>
          <a:xfrm>
            <a:off x="1463675" y="1847850"/>
            <a:ext cx="3089275" cy="3089275"/>
          </a:xfrm>
          <a:prstGeom prst="plaque">
            <a:avLst>
              <a:gd name="adj" fmla="val 8438"/>
            </a:avLst>
          </a:prstGeom>
          <a:noFill/>
          <a:ln w="9525">
            <a:solidFill>
              <a:schemeClr val="tx2">
                <a:alpha val="17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0" y="1676400"/>
            <a:ext cx="2819400" cy="599440"/>
          </a:xfrm>
        </p:spPr>
        <p:txBody>
          <a:bodyPr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4000" y="1905000"/>
            <a:ext cx="2971800" cy="2971800"/>
          </a:xfrm>
          <a:prstGeom prst="plaque">
            <a:avLst>
              <a:gd name="adj" fmla="val 8341"/>
            </a:avLst>
          </a:prstGeom>
          <a:solidFill>
            <a:schemeClr val="bg1">
              <a:lumMod val="95000"/>
              <a:alpha val="35000"/>
            </a:schemeClr>
          </a:solidFill>
          <a:ln w="98425" cmpd="thinThick">
            <a:noFill/>
            <a:bevel/>
          </a:ln>
        </p:spPr>
        <p:txBody>
          <a:bodyPr rtlCol="0">
            <a:normAutofit/>
          </a:bodyPr>
          <a:lstStyle>
            <a:lvl1pPr marL="0" indent="0" algn="ctr">
              <a:buNone/>
              <a:defRPr sz="1800" baseline="0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0" y="2276856"/>
            <a:ext cx="2819400" cy="287528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7887CD-3BBB-42DF-9151-6A8EB65E0CF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83680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7" descr="window3.png"/>
          <p:cNvPicPr>
            <a:picLocks noChangeAspect="1"/>
          </p:cNvPicPr>
          <p:nvPr/>
        </p:nvPicPr>
        <p:blipFill>
          <a:blip r:embed="rId1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1295400"/>
            <a:ext cx="6400800" cy="685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371600" y="2057400"/>
            <a:ext cx="6400800" cy="342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 bwMode="white">
          <a:xfrm>
            <a:off x="304800" y="6356350"/>
            <a:ext cx="2133600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l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 bwMode="white">
          <a:xfrm>
            <a:off x="2971800" y="6356350"/>
            <a:ext cx="3200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white">
          <a:xfrm>
            <a:off x="6675438" y="636428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pPr>
              <a:defRPr/>
            </a:pPr>
            <a:fld id="{6DBAA812-E40B-4085-8F76-AC2729D5308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5" r:id="rId1"/>
    <p:sldLayoutId id="2147483756" r:id="rId2"/>
    <p:sldLayoutId id="2147483757" r:id="rId3"/>
    <p:sldLayoutId id="2147483758" r:id="rId4"/>
    <p:sldLayoutId id="2147483759" r:id="rId5"/>
    <p:sldLayoutId id="2147483760" r:id="rId6"/>
    <p:sldLayoutId id="2147483751" r:id="rId7"/>
    <p:sldLayoutId id="2147483752" r:id="rId8"/>
    <p:sldLayoutId id="2147483761" r:id="rId9"/>
    <p:sldLayoutId id="2147483753" r:id="rId10"/>
    <p:sldLayoutId id="2147483754" r:id="rId11"/>
    <p:sldLayoutId id="2147483762" r:id="rId12"/>
    <p:sldLayoutId id="2147483763" r:id="rId13"/>
    <p:sldLayoutId id="2147483764" r:id="rId14"/>
  </p:sldLayoutIdLst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 kern="1200" cap="all" spc="3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onstantia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onstantia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onstantia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onstantia" pitchFamily="18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615950" algn="l" rtl="0" eaLnBrk="0" fontAlgn="base" hangingPunct="0">
        <a:lnSpc>
          <a:spcPct val="150000"/>
        </a:lnSpc>
        <a:spcBef>
          <a:spcPct val="20000"/>
        </a:spcBef>
        <a:spcAft>
          <a:spcPct val="0"/>
        </a:spcAft>
        <a:buFont typeface="Wingdings" pitchFamily="2" charset="2"/>
        <a:buChar char="v"/>
        <a:defRPr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50825" y="115888"/>
            <a:ext cx="8713788" cy="3382962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>
                <a:solidFill>
                  <a:srgbClr val="FFFFFF"/>
                </a:solidFill>
                <a:latin typeface="Arial" charset="0"/>
              </a:rPr>
              <a:t/>
            </a:r>
            <a:br>
              <a:rPr lang="ru-RU" dirty="0">
                <a:solidFill>
                  <a:srgbClr val="FFFFFF"/>
                </a:solidFill>
                <a:latin typeface="Arial" charset="0"/>
              </a:rPr>
            </a:br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«Николай Римский-Корсаков</a:t>
            </a:r>
            <a:r>
              <a:rPr lang="en-US" sz="2400" b="1" i="1" dirty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композитор-сказочник».</a:t>
            </a:r>
            <a:r>
              <a:rPr lang="ru-RU" sz="2400" b="1" i="1" dirty="0">
                <a:solidFill>
                  <a:srgbClr val="66FF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i="1" dirty="0">
                <a:solidFill>
                  <a:srgbClr val="FFFFFF"/>
                </a:solidFill>
                <a:latin typeface="Arial" charset="0"/>
              </a:rPr>
              <a:t/>
            </a:r>
            <a:br>
              <a:rPr lang="ru-RU" sz="2400" i="1" dirty="0">
                <a:solidFill>
                  <a:srgbClr val="FFFFFF"/>
                </a:solidFill>
                <a:latin typeface="Arial" charset="0"/>
              </a:rPr>
            </a:br>
            <a:endParaRPr lang="ru-RU" sz="2800" i="1" dirty="0">
              <a:solidFill>
                <a:srgbClr val="FFFFFF"/>
              </a:solidFill>
              <a:latin typeface="Arial" charset="0"/>
            </a:endParaRPr>
          </a:p>
        </p:txBody>
      </p:sp>
      <p:pic>
        <p:nvPicPr>
          <p:cNvPr id="2055" name="Picture 7" descr="kinopoisk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08400" y="3471863"/>
            <a:ext cx="1798638" cy="2117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3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900113" y="1196975"/>
            <a:ext cx="3595687" cy="4537075"/>
          </a:xfrm>
        </p:spPr>
        <p:txBody>
          <a:bodyPr rtlCol="0">
            <a:normAutofit/>
          </a:bodyPr>
          <a:lstStyle/>
          <a:p>
            <a:pPr marL="0" indent="0" algn="r" eaLnBrk="1" fontAlgn="auto" hangingPunct="1">
              <a:lnSpc>
                <a:spcPct val="90000"/>
              </a:lnSpc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sz="2000" i="1" dirty="0">
                <a:latin typeface="Times New Roman" pitchFamily="18" charset="0"/>
                <a:cs typeface="Times New Roman" pitchFamily="18" charset="0"/>
              </a:rPr>
              <a:t>«Для меня мир народных преданий, сказок, былин, мир сказок </a:t>
            </a:r>
            <a:r>
              <a:rPr lang="ru-RU" sz="2000" i="1" dirty="0" err="1">
                <a:latin typeface="Times New Roman" pitchFamily="18" charset="0"/>
                <a:cs typeface="Times New Roman" pitchFamily="18" charset="0"/>
              </a:rPr>
              <a:t>А.С.Пушкина</a:t>
            </a:r>
            <a:r>
              <a:rPr lang="ru-RU" sz="2000" i="1" dirty="0">
                <a:latin typeface="Times New Roman" pitchFamily="18" charset="0"/>
                <a:cs typeface="Times New Roman" pitchFamily="18" charset="0"/>
              </a:rPr>
              <a:t> до конца жизни останется неисчерпаемым источником вдохновения» </a:t>
            </a:r>
          </a:p>
          <a:p>
            <a:pPr marL="0" indent="-274320" algn="r" eaLnBrk="1" fontAlgn="auto" hangingPunct="1">
              <a:lnSpc>
                <a:spcPct val="90000"/>
              </a:lnSpc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sz="2000" i="1" dirty="0">
                <a:latin typeface="Times New Roman" pitchFamily="18" charset="0"/>
                <a:cs typeface="Times New Roman" pitchFamily="18" charset="0"/>
              </a:rPr>
              <a:t>             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Н.А</a:t>
            </a:r>
            <a:r>
              <a:rPr lang="ru-RU" sz="2000" i="1" dirty="0">
                <a:latin typeface="Times New Roman" pitchFamily="18" charset="0"/>
                <a:cs typeface="Times New Roman" pitchFamily="18" charset="0"/>
              </a:rPr>
              <a:t>. Римский-Корсаков </a:t>
            </a:r>
          </a:p>
          <a:p>
            <a:pPr marL="0" indent="-274320" eaLnBrk="1" fontAlgn="auto" hangingPunct="1">
              <a:lnSpc>
                <a:spcPct val="90000"/>
              </a:lnSpc>
              <a:spcAft>
                <a:spcPts val="0"/>
              </a:spcAft>
              <a:defRPr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marL="0" indent="-274320" algn="just" eaLnBrk="1" fontAlgn="auto" hangingPunct="1">
              <a:lnSpc>
                <a:spcPct val="90000"/>
              </a:lnSpc>
              <a:spcAft>
                <a:spcPts val="0"/>
              </a:spcAft>
              <a:defRPr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marL="0" indent="0" algn="just" eaLnBrk="1" fontAlgn="auto" hangingPunct="1">
              <a:lnSpc>
                <a:spcPct val="90000"/>
              </a:lnSpc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Римский-Корсаков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сочинил 15 опер. Из них 9 созданы на сказочные сюжеты. Друзья называли его композитором-сказочником.</a:t>
            </a:r>
          </a:p>
        </p:txBody>
      </p:sp>
      <p:pic>
        <p:nvPicPr>
          <p:cNvPr id="73736" name="Picture 8" descr="p_F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08525" y="1187450"/>
            <a:ext cx="3248025" cy="432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82" name="Rectangle 6"/>
          <p:cNvSpPr>
            <a:spLocks noGrp="1" noChangeArrowheads="1"/>
          </p:cNvSpPr>
          <p:nvPr>
            <p:ph type="body" sz="half" idx="3"/>
          </p:nvPr>
        </p:nvSpPr>
        <p:spPr>
          <a:xfrm>
            <a:off x="971550" y="1125538"/>
            <a:ext cx="7272338" cy="4751387"/>
          </a:xfrm>
        </p:spPr>
        <p:txBody>
          <a:bodyPr/>
          <a:lstStyle/>
          <a:p>
            <a:pPr marL="0" indent="-273050" algn="ctr" eaLnBrk="1" hangingPunct="1">
              <a:lnSpc>
                <a:spcPct val="80000"/>
              </a:lnSpc>
              <a:buFont typeface="Wingdings" pitchFamily="2" charset="2"/>
              <a:buNone/>
            </a:pPr>
            <a:endParaRPr lang="en-US" sz="2000" i="1" smtClean="0">
              <a:latin typeface="Times New Roman" pitchFamily="18" charset="0"/>
              <a:cs typeface="Times New Roman" pitchFamily="18" charset="0"/>
            </a:endParaRPr>
          </a:p>
          <a:p>
            <a:pPr marL="0" indent="-273050" algn="ctr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2400" i="1" smtClean="0">
                <a:latin typeface="Times New Roman" pitchFamily="18" charset="0"/>
                <a:cs typeface="Times New Roman" pitchFamily="18" charset="0"/>
              </a:rPr>
              <a:t>Опера – музыкальный спектакль, в котором персонажи не говорят, а поют.</a:t>
            </a:r>
            <a:endParaRPr lang="en-US" sz="2400" i="1" smtClean="0">
              <a:latin typeface="Times New Roman" pitchFamily="18" charset="0"/>
              <a:cs typeface="Times New Roman" pitchFamily="18" charset="0"/>
            </a:endParaRPr>
          </a:p>
          <a:p>
            <a:pPr marL="0" indent="-273050" algn="ctr" eaLnBrk="1" hangingPunct="1">
              <a:lnSpc>
                <a:spcPct val="80000"/>
              </a:lnSpc>
              <a:buFont typeface="Wingdings" pitchFamily="2" charset="2"/>
              <a:buNone/>
            </a:pPr>
            <a:endParaRPr lang="en-US" sz="2000" i="1" smtClean="0">
              <a:latin typeface="Times New Roman" pitchFamily="18" charset="0"/>
              <a:cs typeface="Times New Roman" pitchFamily="18" charset="0"/>
            </a:endParaRPr>
          </a:p>
          <a:p>
            <a:pPr marL="0" indent="-273050" algn="ctr" eaLnBrk="1" hangingPunct="1">
              <a:lnSpc>
                <a:spcPct val="80000"/>
              </a:lnSpc>
              <a:buFont typeface="Wingdings" pitchFamily="2" charset="2"/>
              <a:buNone/>
            </a:pPr>
            <a:endParaRPr lang="en-US" sz="2000" i="1" smtClean="0">
              <a:latin typeface="Times New Roman" pitchFamily="18" charset="0"/>
              <a:cs typeface="Times New Roman" pitchFamily="18" charset="0"/>
            </a:endParaRPr>
          </a:p>
          <a:p>
            <a:pPr marL="0" indent="-273050" algn="ctr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Н. А. Римский-Корсаков прославился как композитор-сказочник. Народные былины, сказки, легенды, сказочные герои привлекали композитора своей поэтичностью и красотой. Народные песни, которые он бережно собирал и записывал, заворожили его навсегда своими прекрасными мелодиями, скромным изяществом и задушевностью. Николай Андреевич написал разные сказочные оперы: «Снегурочка», «Золотой петушок», «Садко», «Сказка о царе Салтане»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1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2988" y="1157288"/>
            <a:ext cx="6985000" cy="45037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042988" y="1189038"/>
            <a:ext cx="6913562" cy="871537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4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Опера </a:t>
            </a:r>
            <a:br>
              <a:rPr lang="ru-RU" sz="24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«Сказка о царе Салтане»</a:t>
            </a:r>
            <a:endParaRPr lang="ru-RU" sz="2400" b="1" i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1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08625" y="2205038"/>
            <a:ext cx="2735263" cy="2143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411" name="Picture 20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03575" y="3500438"/>
            <a:ext cx="2862263" cy="2143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412" name="Picture 2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088" y="2205038"/>
            <a:ext cx="2857500" cy="2143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371600" y="1412875"/>
            <a:ext cx="6400800" cy="568325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Три чуда</a:t>
            </a:r>
            <a:endParaRPr lang="ru-RU" sz="32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«Белка песенки поёт, да орешки всё грызёт…»</a:t>
            </a:r>
          </a:p>
        </p:txBody>
      </p:sp>
      <p:pic>
        <p:nvPicPr>
          <p:cNvPr id="18435" name="Picture 1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76825" y="2251075"/>
            <a:ext cx="3136900" cy="3313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436" name="Picture 1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00113" y="2382838"/>
            <a:ext cx="4065587" cy="3049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7" name="Rectangle 3"/>
          <p:cNvSpPr>
            <a:spLocks noGrp="1" noChangeArrowheads="1"/>
          </p:cNvSpPr>
          <p:nvPr>
            <p:ph idx="1"/>
          </p:nvPr>
        </p:nvSpPr>
        <p:spPr>
          <a:xfrm>
            <a:off x="1979613" y="2276475"/>
            <a:ext cx="5483225" cy="2881313"/>
          </a:xfrm>
        </p:spPr>
        <p:txBody>
          <a:bodyPr rtlCol="0">
            <a:normAutofit fontScale="77500" lnSpcReduction="20000"/>
          </a:bodyPr>
          <a:lstStyle/>
          <a:p>
            <a:pPr marL="0" indent="-274320" algn="ctr"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sz="5400" b="1" i="1" dirty="0">
                <a:latin typeface="Times New Roman" pitchFamily="18" charset="0"/>
                <a:cs typeface="Times New Roman" pitchFamily="18" charset="0"/>
              </a:rPr>
              <a:t>СПАСИБО </a:t>
            </a:r>
          </a:p>
          <a:p>
            <a:pPr marL="0" indent="-274320" algn="ctr"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sz="5400" b="1" i="1" dirty="0">
                <a:latin typeface="Times New Roman" pitchFamily="18" charset="0"/>
                <a:cs typeface="Times New Roman" pitchFamily="18" charset="0"/>
              </a:rPr>
              <a:t>ЗА </a:t>
            </a:r>
          </a:p>
          <a:p>
            <a:pPr marL="0" indent="-274320" algn="ctr"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sz="5400" b="1" i="1" dirty="0">
                <a:latin typeface="Times New Roman" pitchFamily="18" charset="0"/>
                <a:cs typeface="Times New Roman" pitchFamily="18" charset="0"/>
              </a:rPr>
              <a:t>ВНИМАНИЕ!</a:t>
            </a:r>
          </a:p>
          <a:p>
            <a:pPr marL="0" indent="-274320" eaLnBrk="1" fontAlgn="auto" hangingPunct="1">
              <a:spcAft>
                <a:spcPts val="0"/>
              </a:spcAft>
              <a:defRPr/>
            </a:pP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7589" name="Picture 5" descr="923_m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35600" y="3573463"/>
            <a:ext cx="3024188" cy="2560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7599" name="Picture 15" descr="original image from cheezablueski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1550" y="838200"/>
            <a:ext cx="1592263" cy="4103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утюр">
  <a:themeElements>
    <a:clrScheme name="Кутюр">
      <a:dk1>
        <a:sysClr val="windowText" lastClr="000000"/>
      </a:dk1>
      <a:lt1>
        <a:sysClr val="window" lastClr="FFFFFF"/>
      </a:lt1>
      <a:dk2>
        <a:srgbClr val="37302A"/>
      </a:dk2>
      <a:lt2>
        <a:srgbClr val="D0CCB9"/>
      </a:lt2>
      <a:accent1>
        <a:srgbClr val="9E8E5C"/>
      </a:accent1>
      <a:accent2>
        <a:srgbClr val="A09781"/>
      </a:accent2>
      <a:accent3>
        <a:srgbClr val="85776D"/>
      </a:accent3>
      <a:accent4>
        <a:srgbClr val="AEAFA9"/>
      </a:accent4>
      <a:accent5>
        <a:srgbClr val="8D878B"/>
      </a:accent5>
      <a:accent6>
        <a:srgbClr val="6B6149"/>
      </a:accent6>
      <a:hlink>
        <a:srgbClr val="B6A272"/>
      </a:hlink>
      <a:folHlink>
        <a:srgbClr val="8A784F"/>
      </a:folHlink>
    </a:clrScheme>
    <a:fontScheme name="Смокинг">
      <a:maj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Кутюр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0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50000" t="100000" r="100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30000"/>
                <a:satMod val="200000"/>
              </a:schemeClr>
              <a:schemeClr val="phClr">
                <a:tint val="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Couture</Template>
  <TotalTime>222</TotalTime>
  <Words>145</Words>
  <Application>Microsoft Office PowerPoint</Application>
  <PresentationFormat>Экран (4:3)</PresentationFormat>
  <Paragraphs>17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Кутюр</vt:lpstr>
      <vt:lpstr> «Николай Римский-Корсаков-композитор-сказочник».  </vt:lpstr>
      <vt:lpstr>Презентация PowerPoint</vt:lpstr>
      <vt:lpstr>Презентация PowerPoint</vt:lpstr>
      <vt:lpstr>Опера  «Сказка о царе Салтане»</vt:lpstr>
      <vt:lpstr>Три чуда</vt:lpstr>
      <vt:lpstr>«Белка песенки поёт, да орешки всё грызёт…»</vt:lpstr>
      <vt:lpstr>Презентация PowerPoint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по музыке                                 на тему:  «Николай Римский-Корсаков-композитор-сказочник».  ученицы 7 класса «Б» средней школы №635 Соловьёвой Александры</dc:title>
  <dc:creator>Масевнин</dc:creator>
  <cp:lastModifiedBy>user</cp:lastModifiedBy>
  <cp:revision>13</cp:revision>
  <dcterms:created xsi:type="dcterms:W3CDTF">2014-03-15T17:21:24Z</dcterms:created>
  <dcterms:modified xsi:type="dcterms:W3CDTF">2019-06-10T09:01:04Z</dcterms:modified>
</cp:coreProperties>
</file>