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87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2160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B18C8-AEA3-431D-930E-1DA57EE1E1C5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AD9A4B-6C9F-4612-A5B1-6FF8827CB0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117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AD9A4B-6C9F-4612-A5B1-6FF8827CB06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1156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E7-C9BF-4CAA-823F-A500CC90B9A8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DC3FCF-50D5-4B6A-92B3-F983D37269F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E7-C9BF-4CAA-823F-A500CC90B9A8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3FCF-50D5-4B6A-92B3-F983D37269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E7-C9BF-4CAA-823F-A500CC90B9A8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3FCF-50D5-4B6A-92B3-F983D37269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1E53EE7-C9BF-4CAA-823F-A500CC90B9A8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CDC3FCF-50D5-4B6A-92B3-F983D37269F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E7-C9BF-4CAA-823F-A500CC90B9A8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3FCF-50D5-4B6A-92B3-F983D37269F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E7-C9BF-4CAA-823F-A500CC90B9A8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3FCF-50D5-4B6A-92B3-F983D37269F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3FCF-50D5-4B6A-92B3-F983D37269F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E7-C9BF-4CAA-823F-A500CC90B9A8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E7-C9BF-4CAA-823F-A500CC90B9A8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3FCF-50D5-4B6A-92B3-F983D37269F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E7-C9BF-4CAA-823F-A500CC90B9A8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C3FCF-50D5-4B6A-92B3-F983D37269F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1E53EE7-C9BF-4CAA-823F-A500CC90B9A8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CDC3FCF-50D5-4B6A-92B3-F983D37269F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53EE7-C9BF-4CAA-823F-A500CC90B9A8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DC3FCF-50D5-4B6A-92B3-F983D37269F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1E53EE7-C9BF-4CAA-823F-A500CC90B9A8}" type="datetimeFigureOut">
              <a:rPr lang="ru-RU" smtClean="0"/>
              <a:t>17.09.2018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CDC3FCF-50D5-4B6A-92B3-F983D37269F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8540" y="3153612"/>
            <a:ext cx="4013200" cy="1224136"/>
          </a:xfrm>
        </p:spPr>
        <p:txBody>
          <a:bodyPr/>
          <a:lstStyle/>
          <a:p>
            <a:r>
              <a:rPr lang="ru-RU" dirty="0" smtClean="0"/>
              <a:t>Даниэль Дефо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340520"/>
            <a:ext cx="5751016" cy="1584424"/>
          </a:xfrm>
        </p:spPr>
        <p:txBody>
          <a:bodyPr/>
          <a:lstStyle/>
          <a:p>
            <a:r>
              <a:rPr lang="ru-RU" sz="8800" dirty="0" smtClean="0"/>
              <a:t>Робинзон Крузо</a:t>
            </a:r>
            <a:endParaRPr lang="ru-RU" sz="88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707904" y="4581128"/>
            <a:ext cx="5112568" cy="1224136"/>
          </a:xfrm>
          <a:prstGeom prst="rect">
            <a:avLst/>
          </a:prstGeom>
        </p:spPr>
        <p:txBody>
          <a:bodyPr vert="horz">
            <a:noAutofit/>
          </a:bodyPr>
          <a:lstStyle>
            <a:lvl1pPr marL="0" indent="0" algn="ctr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200" kern="1200" spc="1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Автор: Попова Софья, 6а класс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3608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80" y="152400"/>
            <a:ext cx="8075240" cy="659912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812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88032"/>
            <a:ext cx="7272808" cy="63373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3290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356278"/>
            <a:ext cx="5976664" cy="524107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теперь вопросы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97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849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dirty="0" smtClean="0"/>
              <a:t>                       ВОПРОСЫ</a:t>
            </a:r>
            <a:br>
              <a:rPr lang="ru-RU" dirty="0" smtClean="0"/>
            </a:br>
            <a:r>
              <a:rPr lang="ru-RU" dirty="0" smtClean="0"/>
              <a:t>1. Кто  написал книгу</a:t>
            </a:r>
            <a:r>
              <a:rPr lang="en-US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2.Во сколько лет Робинзон отправился в первое плавание</a:t>
            </a:r>
            <a:r>
              <a:rPr lang="en-US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Сколько лет он пробыл на острове</a:t>
            </a:r>
            <a:r>
              <a:rPr lang="en-US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4. Как звали его </a:t>
            </a:r>
            <a:r>
              <a:rPr lang="ru-RU" dirty="0" smtClean="0"/>
              <a:t>друга, </a:t>
            </a:r>
            <a:r>
              <a:rPr lang="ru-RU" dirty="0" smtClean="0"/>
              <a:t>с которым он </a:t>
            </a:r>
            <a:r>
              <a:rPr lang="ru-RU" dirty="0" smtClean="0"/>
              <a:t>спасся </a:t>
            </a:r>
            <a:r>
              <a:rPr lang="ru-RU" dirty="0" smtClean="0"/>
              <a:t>из плена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5.</a:t>
            </a:r>
            <a:r>
              <a:rPr lang="ru-RU" dirty="0" smtClean="0"/>
              <a:t>Где Крузо познакомился с пожилым капитаном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967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00936"/>
          </a:xfrm>
        </p:spPr>
        <p:txBody>
          <a:bodyPr/>
          <a:lstStyle/>
          <a:p>
            <a:r>
              <a:rPr lang="en-US" dirty="0" smtClean="0"/>
              <a:t>                   </a:t>
            </a:r>
            <a:r>
              <a:rPr lang="ru-RU" dirty="0" smtClean="0"/>
              <a:t>   </a:t>
            </a:r>
            <a:r>
              <a:rPr lang="en-US" dirty="0" smtClean="0"/>
              <a:t>   </a:t>
            </a:r>
            <a:r>
              <a:rPr lang="ru-RU" dirty="0" smtClean="0"/>
              <a:t>ОТВЕТЫ</a:t>
            </a:r>
            <a:br>
              <a:rPr lang="ru-RU" dirty="0" smtClean="0"/>
            </a:br>
            <a:r>
              <a:rPr lang="ru-RU" dirty="0" smtClean="0"/>
              <a:t>1.Даниэль Дефо.</a:t>
            </a:r>
            <a:br>
              <a:rPr lang="ru-RU" dirty="0" smtClean="0"/>
            </a:br>
            <a:r>
              <a:rPr lang="ru-RU" dirty="0" smtClean="0"/>
              <a:t>2.В 18 лет.</a:t>
            </a:r>
            <a:br>
              <a:rPr lang="ru-RU" dirty="0" smtClean="0"/>
            </a:br>
            <a:r>
              <a:rPr lang="ru-RU" dirty="0" smtClean="0"/>
              <a:t>3.28 лет.</a:t>
            </a:r>
            <a:br>
              <a:rPr lang="ru-RU" dirty="0" smtClean="0"/>
            </a:br>
            <a:r>
              <a:rPr lang="ru-RU" dirty="0" smtClean="0"/>
              <a:t>4.Друга звали </a:t>
            </a:r>
            <a:r>
              <a:rPr lang="ru-RU" dirty="0" err="1" smtClean="0"/>
              <a:t>Ксури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5.В Лондоне.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4926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357739"/>
            <a:ext cx="6624736" cy="5167605"/>
          </a:xfrm>
        </p:spPr>
      </p:pic>
    </p:spTree>
    <p:extLst>
      <p:ext uri="{BB962C8B-B14F-4D97-AF65-F5344CB8AC3E}">
        <p14:creationId xmlns:p14="http://schemas.microsoft.com/office/powerpoint/2010/main" val="359697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71600"/>
            <a:ext cx="7704856" cy="50817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Даниэль Дефо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03260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45772"/>
            <a:ext cx="7344816" cy="517957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Робинзон Крузо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3296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548680"/>
            <a:ext cx="8424936" cy="5760640"/>
          </a:xfrm>
        </p:spPr>
        <p:txBody>
          <a:bodyPr/>
          <a:lstStyle/>
          <a:p>
            <a:r>
              <a:rPr lang="ru-RU" dirty="0" smtClean="0"/>
              <a:t>	Роман </a:t>
            </a:r>
            <a:r>
              <a:rPr lang="ru-RU" dirty="0" smtClean="0"/>
              <a:t>Даниэля Дефо </a:t>
            </a:r>
            <a:r>
              <a:rPr lang="en-US" dirty="0" smtClean="0"/>
              <a:t>&lt;&lt;</a:t>
            </a:r>
            <a:r>
              <a:rPr lang="ru-RU" dirty="0" smtClean="0"/>
              <a:t>Робинзон Крузо</a:t>
            </a:r>
            <a:r>
              <a:rPr lang="en-US" dirty="0" smtClean="0"/>
              <a:t>&gt;&gt;</a:t>
            </a:r>
            <a:r>
              <a:rPr lang="ru-RU" dirty="0" smtClean="0"/>
              <a:t> был впервые опубликован в апреле  1719 года.</a:t>
            </a:r>
          </a:p>
          <a:p>
            <a:r>
              <a:rPr lang="ru-RU" dirty="0" smtClean="0"/>
              <a:t>	Сюжет </a:t>
            </a:r>
            <a:r>
              <a:rPr lang="en-US" dirty="0" smtClean="0"/>
              <a:t>&lt;&lt;</a:t>
            </a:r>
            <a:r>
              <a:rPr lang="ru-RU" dirty="0" smtClean="0"/>
              <a:t>Приключения Робинзона Крузо</a:t>
            </a:r>
            <a:r>
              <a:rPr lang="en-US" dirty="0" smtClean="0"/>
              <a:t>&gt;&gt;</a:t>
            </a:r>
            <a:r>
              <a:rPr lang="ru-RU" dirty="0" smtClean="0"/>
              <a:t> основан на реальной истории боцмана Александра </a:t>
            </a:r>
            <a:r>
              <a:rPr lang="ru-RU" dirty="0" err="1" smtClean="0"/>
              <a:t>Селькира</a:t>
            </a:r>
            <a:r>
              <a:rPr lang="ru-RU" dirty="0" smtClean="0"/>
              <a:t>. Дефо много раз переписывал книгу, придав её окончательному варианту философский смысл.</a:t>
            </a:r>
          </a:p>
          <a:p>
            <a:r>
              <a:rPr lang="ru-RU" dirty="0"/>
              <a:t> </a:t>
            </a:r>
            <a:r>
              <a:rPr lang="ru-RU" dirty="0" smtClean="0"/>
              <a:t>	С </a:t>
            </a:r>
            <a:r>
              <a:rPr lang="ru-RU" dirty="0" smtClean="0"/>
              <a:t>раннего детства Робинзон мечтал о плаваньях по морям, но родители не одобрили его затею когда он спросил у них</a:t>
            </a:r>
            <a:r>
              <a:rPr lang="ru-RU" dirty="0" smtClean="0"/>
              <a:t>. Поэтому </a:t>
            </a:r>
            <a:r>
              <a:rPr lang="ru-RU" dirty="0" smtClean="0"/>
              <a:t>без разрешения  1 сентября 1651 года он отправился в плавание со своим другом, на тот </a:t>
            </a:r>
            <a:r>
              <a:rPr lang="ru-RU" dirty="0" smtClean="0"/>
              <a:t>момент </a:t>
            </a:r>
            <a:r>
              <a:rPr lang="ru-RU" dirty="0" smtClean="0"/>
              <a:t>ему было 18 лет. К несчастью они потерпели крушение, из-за чего он попал в Лондон. Там он познакомился с пожилым капитаном и отправился с ним в Гвинею. После смерти капитана Робинзон отправился в Африку. Но на пути на них напали турки из </a:t>
            </a:r>
            <a:r>
              <a:rPr lang="ru-RU" dirty="0" err="1" smtClean="0"/>
              <a:t>Салеха</a:t>
            </a:r>
            <a:r>
              <a:rPr lang="ru-RU" dirty="0" smtClean="0"/>
              <a:t> и Крузо попал в плен. Через 3 года вместе  его другом </a:t>
            </a:r>
            <a:r>
              <a:rPr lang="ru-RU" dirty="0" err="1" smtClean="0"/>
              <a:t>Ксури</a:t>
            </a:r>
            <a:r>
              <a:rPr lang="ru-RU" dirty="0" smtClean="0"/>
              <a:t> им удалось сбежать</a:t>
            </a:r>
            <a:r>
              <a:rPr lang="ru-RU" dirty="0" smtClean="0"/>
              <a:t>. После </a:t>
            </a:r>
            <a:r>
              <a:rPr lang="ru-RU" dirty="0" smtClean="0"/>
              <a:t>Робинзон жил в Бразилии 4 года, а потом снова </a:t>
            </a:r>
            <a:r>
              <a:rPr lang="ru-RU" dirty="0" err="1" smtClean="0"/>
              <a:t>отпраился</a:t>
            </a:r>
            <a:r>
              <a:rPr lang="ru-RU" dirty="0" smtClean="0"/>
              <a:t> в плаванье и тут то и попал Крузо на </a:t>
            </a:r>
            <a:r>
              <a:rPr lang="ru-RU" dirty="0" err="1" smtClean="0"/>
              <a:t>необит</a:t>
            </a:r>
            <a:r>
              <a:rPr lang="ru-RU" dirty="0" smtClean="0"/>
              <a:t>. </a:t>
            </a:r>
            <a:r>
              <a:rPr lang="ru-RU" dirty="0"/>
              <a:t>о</a:t>
            </a:r>
            <a:r>
              <a:rPr lang="ru-RU" dirty="0" smtClean="0"/>
              <a:t>стров.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201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03602"/>
            <a:ext cx="8229600" cy="15412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Робинзон пробыл на острове 28 лет и за это время у него появился друг Пятница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4012" y="1844824"/>
            <a:ext cx="5832648" cy="4608511"/>
          </a:xfrm>
        </p:spPr>
      </p:pic>
    </p:spTree>
    <p:extLst>
      <p:ext uri="{BB962C8B-B14F-4D97-AF65-F5344CB8AC3E}">
        <p14:creationId xmlns:p14="http://schemas.microsoft.com/office/powerpoint/2010/main" val="112416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6244866" cy="6336704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72200" y="1600200"/>
            <a:ext cx="2393848" cy="4565104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/>
              <a:t>Также </a:t>
            </a:r>
            <a:r>
              <a:rPr lang="ru-RU" sz="2400" dirty="0" smtClean="0"/>
              <a:t>существует </a:t>
            </a:r>
            <a:r>
              <a:rPr lang="ru-RU" sz="2400" dirty="0" smtClean="0"/>
              <a:t>фильм </a:t>
            </a:r>
            <a:r>
              <a:rPr lang="ru-RU" sz="2400" dirty="0" smtClean="0"/>
              <a:t>по книге. Но в нём несколько больше описывается сюжет.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372200" y="457200"/>
            <a:ext cx="2390800" cy="1066800"/>
          </a:xfrm>
        </p:spPr>
        <p:txBody>
          <a:bodyPr/>
          <a:lstStyle/>
          <a:p>
            <a:r>
              <a:rPr lang="ru-RU" dirty="0" smtClean="0"/>
              <a:t>Фильм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92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32656"/>
            <a:ext cx="8229600" cy="633670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028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470363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6065"/>
            <a:ext cx="8435280" cy="649516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35474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6120680" cy="6408712"/>
          </a:xfrm>
        </p:spPr>
      </p:pic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588224" y="1600200"/>
            <a:ext cx="2177824" cy="37338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Даже есть мультфильмы  по этой </a:t>
            </a:r>
            <a:r>
              <a:rPr lang="ru-RU" sz="2400" dirty="0" smtClean="0"/>
              <a:t>книге, </a:t>
            </a:r>
            <a:r>
              <a:rPr lang="ru-RU" sz="2400" dirty="0" smtClean="0"/>
              <a:t>там естественно всё более сказочно. И добавлены элементы от </a:t>
            </a:r>
            <a:r>
              <a:rPr lang="ru-RU" sz="2400" dirty="0" smtClean="0"/>
              <a:t>автора фильма.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81800" y="188640"/>
            <a:ext cx="1981200" cy="1066800"/>
          </a:xfrm>
        </p:spPr>
        <p:txBody>
          <a:bodyPr/>
          <a:lstStyle/>
          <a:p>
            <a:r>
              <a:rPr lang="ru-RU" dirty="0" smtClean="0"/>
              <a:t>Мультфильм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5807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71</TotalTime>
  <Words>76</Words>
  <Application>Microsoft Office PowerPoint</Application>
  <PresentationFormat>Экран (4:3)</PresentationFormat>
  <Paragraphs>18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Calibri</vt:lpstr>
      <vt:lpstr>Constantia</vt:lpstr>
      <vt:lpstr>Wingdings 2</vt:lpstr>
      <vt:lpstr>Бумажная</vt:lpstr>
      <vt:lpstr>Робинзон Крузо</vt:lpstr>
      <vt:lpstr>Даниэль Дефо</vt:lpstr>
      <vt:lpstr>Робинзон Крузо</vt:lpstr>
      <vt:lpstr>Презентация PowerPoint</vt:lpstr>
      <vt:lpstr>Робинзон пробыл на острове 28 лет и за это время у него появился друг Пятница</vt:lpstr>
      <vt:lpstr>Фильм</vt:lpstr>
      <vt:lpstr>Презентация PowerPoint</vt:lpstr>
      <vt:lpstr>Презентация PowerPoint</vt:lpstr>
      <vt:lpstr>Мультфильм</vt:lpstr>
      <vt:lpstr>Презентация PowerPoint</vt:lpstr>
      <vt:lpstr>Презентация PowerPoint</vt:lpstr>
      <vt:lpstr>А теперь вопросы</vt:lpstr>
      <vt:lpstr>                            ВОПРОСЫ 1. Кто  написал книгу? 2.Во сколько лет Робинзон отправился в первое плавание? 3. Сколько лет он пробыл на острове? 4. Как звали его друга, с которым он спасся из плена? 5.Где Крузо познакомился с пожилым капитаном?</vt:lpstr>
      <vt:lpstr>                         ОТВЕТЫ 1.Даниэль Дефо. 2.В 18 лет. 3.28 лет. 4.Друга звали Ксури. 5.В Лондоне.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Робинзон Крузо</dc:title>
  <dc:creator>Софья</dc:creator>
  <cp:lastModifiedBy>1</cp:lastModifiedBy>
  <cp:revision>10</cp:revision>
  <dcterms:created xsi:type="dcterms:W3CDTF">2018-09-14T10:52:32Z</dcterms:created>
  <dcterms:modified xsi:type="dcterms:W3CDTF">2018-09-17T04:23:35Z</dcterms:modified>
</cp:coreProperties>
</file>