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5EA"/>
    <a:srgbClr val="99FFCC"/>
    <a:srgbClr val="FFFFD1"/>
    <a:srgbClr val="FEC8C2"/>
    <a:srgbClr val="FDBFF4"/>
    <a:srgbClr val="99FF99"/>
    <a:srgbClr val="C9FFC9"/>
    <a:srgbClr val="FFE7F1"/>
    <a:srgbClr val="FFC5DC"/>
    <a:srgbClr val="B7E7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F359A-4F7A-4A24-8D11-C8F17BF5D856}" type="datetimeFigureOut">
              <a:rPr lang="ru-RU" smtClean="0"/>
              <a:t>22.05.2019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AAF16-A180-47F9-8E55-909709B9D1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22765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F359A-4F7A-4A24-8D11-C8F17BF5D856}" type="datetimeFigureOut">
              <a:rPr lang="ru-RU" smtClean="0"/>
              <a:t>22.05.2019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AAF16-A180-47F9-8E55-909709B9D1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11047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F359A-4F7A-4A24-8D11-C8F17BF5D856}" type="datetimeFigureOut">
              <a:rPr lang="ru-RU" smtClean="0"/>
              <a:t>22.05.2019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AAF16-A180-47F9-8E55-909709B9D1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612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F359A-4F7A-4A24-8D11-C8F17BF5D856}" type="datetimeFigureOut">
              <a:rPr lang="ru-RU" smtClean="0"/>
              <a:t>22.05.2019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AAF16-A180-47F9-8E55-909709B9D1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9750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F359A-4F7A-4A24-8D11-C8F17BF5D856}" type="datetimeFigureOut">
              <a:rPr lang="ru-RU" smtClean="0"/>
              <a:t>22.05.2019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AAF16-A180-47F9-8E55-909709B9D1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9628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F359A-4F7A-4A24-8D11-C8F17BF5D856}" type="datetimeFigureOut">
              <a:rPr lang="ru-RU" smtClean="0"/>
              <a:t>22.05.2019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AAF16-A180-47F9-8E55-909709B9D1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9569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F359A-4F7A-4A24-8D11-C8F17BF5D856}" type="datetimeFigureOut">
              <a:rPr lang="ru-RU" smtClean="0"/>
              <a:t>22.05.2019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AAF16-A180-47F9-8E55-909709B9D1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8897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F359A-4F7A-4A24-8D11-C8F17BF5D856}" type="datetimeFigureOut">
              <a:rPr lang="ru-RU" smtClean="0"/>
              <a:t>22.05.2019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AAF16-A180-47F9-8E55-909709B9D1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5427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F359A-4F7A-4A24-8D11-C8F17BF5D856}" type="datetimeFigureOut">
              <a:rPr lang="ru-RU" smtClean="0"/>
              <a:t>22.05.2019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AAF16-A180-47F9-8E55-909709B9D1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30060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F359A-4F7A-4A24-8D11-C8F17BF5D856}" type="datetimeFigureOut">
              <a:rPr lang="ru-RU" smtClean="0"/>
              <a:t>22.05.2019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AAF16-A180-47F9-8E55-909709B9D1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60794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F359A-4F7A-4A24-8D11-C8F17BF5D856}" type="datetimeFigureOut">
              <a:rPr lang="ru-RU" smtClean="0"/>
              <a:t>22.05.2019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AAF16-A180-47F9-8E55-909709B9D1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9623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7F359A-4F7A-4A24-8D11-C8F17BF5D856}" type="datetimeFigureOut">
              <a:rPr lang="ru-RU" smtClean="0"/>
              <a:t>22.05.2019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AAAF16-A180-47F9-8E55-909709B9D1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5031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g"/><Relationship Id="rId3" Type="http://schemas.openxmlformats.org/officeDocument/2006/relationships/image" Target="../media/image23.jpg"/><Relationship Id="rId7" Type="http://schemas.openxmlformats.org/officeDocument/2006/relationships/image" Target="../media/image30.jp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jpg"/><Relationship Id="rId5" Type="http://schemas.openxmlformats.org/officeDocument/2006/relationships/image" Target="../media/image33.jpg"/><Relationship Id="rId4" Type="http://schemas.openxmlformats.org/officeDocument/2006/relationships/image" Target="../media/image21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7" Type="http://schemas.openxmlformats.org/officeDocument/2006/relationships/image" Target="../media/image26.jp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jpg"/><Relationship Id="rId5" Type="http://schemas.openxmlformats.org/officeDocument/2006/relationships/image" Target="../media/image31.jpg"/><Relationship Id="rId4" Type="http://schemas.openxmlformats.org/officeDocument/2006/relationships/image" Target="../media/image30.jp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g"/><Relationship Id="rId3" Type="http://schemas.openxmlformats.org/officeDocument/2006/relationships/image" Target="../media/image34.jpg"/><Relationship Id="rId7" Type="http://schemas.openxmlformats.org/officeDocument/2006/relationships/image" Target="../media/image28.jpg"/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jpg"/><Relationship Id="rId5" Type="http://schemas.openxmlformats.org/officeDocument/2006/relationships/image" Target="../media/image31.jpg"/><Relationship Id="rId4" Type="http://schemas.openxmlformats.org/officeDocument/2006/relationships/image" Target="../media/image23.jp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g"/><Relationship Id="rId3" Type="http://schemas.openxmlformats.org/officeDocument/2006/relationships/image" Target="../media/image12.jpg"/><Relationship Id="rId7" Type="http://schemas.openxmlformats.org/officeDocument/2006/relationships/image" Target="../media/image21.jp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jpg"/><Relationship Id="rId5" Type="http://schemas.openxmlformats.org/officeDocument/2006/relationships/image" Target="../media/image22.jp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3.jpg"/><Relationship Id="rId7" Type="http://schemas.openxmlformats.org/officeDocument/2006/relationships/image" Target="../media/image7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7" Type="http://schemas.openxmlformats.org/officeDocument/2006/relationships/image" Target="../media/image6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g"/><Relationship Id="rId5" Type="http://schemas.openxmlformats.org/officeDocument/2006/relationships/image" Target="../media/image8.jpg"/><Relationship Id="rId4" Type="http://schemas.openxmlformats.org/officeDocument/2006/relationships/image" Target="../media/image11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g"/><Relationship Id="rId3" Type="http://schemas.openxmlformats.org/officeDocument/2006/relationships/image" Target="../media/image8.jpg"/><Relationship Id="rId7" Type="http://schemas.openxmlformats.org/officeDocument/2006/relationships/image" Target="../media/image5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g"/><Relationship Id="rId5" Type="http://schemas.openxmlformats.org/officeDocument/2006/relationships/image" Target="../media/image14.jpg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7" Type="http://schemas.openxmlformats.org/officeDocument/2006/relationships/image" Target="../media/image8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g"/><Relationship Id="rId5" Type="http://schemas.openxmlformats.org/officeDocument/2006/relationships/image" Target="../media/image10.jpg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g"/><Relationship Id="rId3" Type="http://schemas.openxmlformats.org/officeDocument/2006/relationships/image" Target="../media/image8.jpg"/><Relationship Id="rId7" Type="http://schemas.openxmlformats.org/officeDocument/2006/relationships/image" Target="../media/image15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g"/><Relationship Id="rId5" Type="http://schemas.openxmlformats.org/officeDocument/2006/relationships/image" Target="../media/image11.jpg"/><Relationship Id="rId4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3" Type="http://schemas.openxmlformats.org/officeDocument/2006/relationships/image" Target="../media/image3.jpg"/><Relationship Id="rId7" Type="http://schemas.openxmlformats.org/officeDocument/2006/relationships/image" Target="../media/image6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19.jpg"/><Relationship Id="rId4" Type="http://schemas.openxmlformats.org/officeDocument/2006/relationships/image" Target="../media/image8.jp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g"/><Relationship Id="rId3" Type="http://schemas.openxmlformats.org/officeDocument/2006/relationships/image" Target="../media/image21.jpg"/><Relationship Id="rId7" Type="http://schemas.openxmlformats.org/officeDocument/2006/relationships/image" Target="../media/image25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jpg"/><Relationship Id="rId5" Type="http://schemas.openxmlformats.org/officeDocument/2006/relationships/image" Target="../media/image23.jpg"/><Relationship Id="rId4" Type="http://schemas.openxmlformats.org/officeDocument/2006/relationships/image" Target="../media/image22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7" Type="http://schemas.openxmlformats.org/officeDocument/2006/relationships/image" Target="../media/image31.jp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jpg"/><Relationship Id="rId5" Type="http://schemas.openxmlformats.org/officeDocument/2006/relationships/image" Target="../media/image22.jpg"/><Relationship Id="rId4" Type="http://schemas.openxmlformats.org/officeDocument/2006/relationships/image" Target="../media/image2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45673" y="1700808"/>
            <a:ext cx="71592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6000" b="1" dirty="0" smtClean="0">
                <a:solidFill>
                  <a:srgbClr val="FF0000"/>
                </a:solidFill>
                <a:latin typeface="Comic Sans MS" pitchFamily="66" charset="0"/>
              </a:rPr>
              <a:t>«Составь слово»</a:t>
            </a:r>
            <a:endParaRPr lang="ru-RU" sz="6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11760" y="4293096"/>
            <a:ext cx="43204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Выполнила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: воспитатель </a:t>
            </a:r>
          </a:p>
          <a:p>
            <a:pPr algn="r"/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МБДОУ «Детский сад №8» г. Канаш</a:t>
            </a:r>
          </a:p>
          <a:p>
            <a:pPr algn="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ru-RU" b="1" dirty="0" smtClean="0">
                <a:solidFill>
                  <a:srgbClr val="00B050"/>
                </a:solidFill>
                <a:latin typeface="Comic Sans MS" pitchFamily="66" charset="0"/>
              </a:rPr>
              <a:t>Желтухина Н. Ю.</a:t>
            </a:r>
            <a:endParaRPr lang="ru-RU" b="1" dirty="0">
              <a:solidFill>
                <a:srgbClr val="00B05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8381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028" y="0"/>
            <a:ext cx="9144000" cy="692289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60"/>
          <a:stretch/>
        </p:blipFill>
        <p:spPr>
          <a:xfrm>
            <a:off x="2915816" y="2026894"/>
            <a:ext cx="3168352" cy="3005603"/>
          </a:xfrm>
          <a:prstGeom prst="roundRect">
            <a:avLst>
              <a:gd name="adj" fmla="val 16667"/>
            </a:avLst>
          </a:prstGeom>
          <a:ln w="28575">
            <a:solidFill>
              <a:schemeClr val="accent1">
                <a:lumMod val="75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069" y="2287513"/>
            <a:ext cx="1656184" cy="154758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clrChange>
              <a:clrFrom>
                <a:srgbClr val="FDFEF8"/>
              </a:clrFrom>
              <a:clrTo>
                <a:srgbClr val="FDFEF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2777692"/>
            <a:ext cx="1659592" cy="150400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5157921"/>
            <a:ext cx="1566339" cy="150266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0613" y="188640"/>
            <a:ext cx="1473969" cy="133469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2248" y="5087518"/>
            <a:ext cx="1677410" cy="154533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1923" y="404664"/>
            <a:ext cx="1660685" cy="1512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3399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3.7037E-6 L 0.29011 -0.0513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497" y="-25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885 -0.05162 L -0.0875 0.03472 C -0.09322 0.05277 -0.10399 0.07685 -0.11649 0.10231 C -0.13055 0.13101 -0.14236 0.15231 -0.15312 0.16713 L -0.2 0.23518 " pathEditMode="relative" rAng="-3404175" ptsTypes="FffFF">
                                      <p:cBhvr>
                                        <p:cTn id="1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24" y="148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922891"/>
          </a:xfrm>
          <a:prstGeom prst="rect">
            <a:avLst/>
          </a:prstGeom>
          <a:solidFill>
            <a:srgbClr val="C9FF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5781" y="404664"/>
            <a:ext cx="2727176" cy="2897625"/>
          </a:xfrm>
          <a:prstGeom prst="roundRect">
            <a:avLst>
              <a:gd name="adj" fmla="val 16667"/>
            </a:avLst>
          </a:prstGeom>
          <a:ln w="19050">
            <a:solidFill>
              <a:schemeClr val="accent1">
                <a:lumMod val="75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6889" y="3621112"/>
            <a:ext cx="1656184" cy="154758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419" y="5192390"/>
            <a:ext cx="1583609" cy="145891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clrChange>
              <a:clrFrom>
                <a:srgbClr val="FFF6FB"/>
              </a:clrFrom>
              <a:clrTo>
                <a:srgbClr val="FFF6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2982" y="5211814"/>
            <a:ext cx="1583609" cy="144751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8656" y="3717031"/>
            <a:ext cx="1579608" cy="151539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970" y="5180091"/>
            <a:ext cx="1513410" cy="1345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3587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903 0.00995 L 0.13924 0.00995 C 0.19775 0.00995 0.26962 -0.18588 0.26962 -0.34491 L 0.26962 -0.69977 " pathEditMode="relative" rAng="0" ptsTypes="FfFF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21" y="-354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8 0.02107 L -0.12622 -0.47777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101" y="-249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028" y="0"/>
            <a:ext cx="9144000" cy="6922891"/>
          </a:xfrm>
          <a:prstGeom prst="rect">
            <a:avLst/>
          </a:prstGeom>
          <a:solidFill>
            <a:srgbClr val="FFFF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1792012"/>
            <a:ext cx="3307444" cy="3333487"/>
          </a:xfrm>
          <a:prstGeom prst="roundRect">
            <a:avLst>
              <a:gd name="adj" fmla="val 16667"/>
            </a:avLst>
          </a:prstGeom>
          <a:ln w="19050">
            <a:solidFill>
              <a:srgbClr val="99FFCC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664" y="434256"/>
            <a:ext cx="1699815" cy="154779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6260" y="434256"/>
            <a:ext cx="1656184" cy="154758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clrChange>
              <a:clrFrom>
                <a:srgbClr val="FFF6FB"/>
              </a:clrFrom>
              <a:clrTo>
                <a:srgbClr val="FFF6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180" y="2531166"/>
            <a:ext cx="1771268" cy="161905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clrChange>
              <a:clrFrom>
                <a:srgbClr val="FDFEF8"/>
              </a:clrFrom>
              <a:clrTo>
                <a:srgbClr val="FDFEF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539" y="2625321"/>
            <a:ext cx="1718655" cy="155753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358" y="4820904"/>
            <a:ext cx="1800200" cy="163010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>
            <a:clrChange>
              <a:clrFrom>
                <a:srgbClr val="FCFFFF"/>
              </a:clrFrom>
              <a:clrTo>
                <a:srgbClr val="FC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4698" y="4800811"/>
            <a:ext cx="1791038" cy="1633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4950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934 0.02453 L -0.43889 -0.10139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486" y="-62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3.7037E-6 L 0.43438 -0.11181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719" y="-56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decel="100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7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38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3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7910" y="3299562"/>
            <a:ext cx="3235424" cy="3197509"/>
          </a:xfrm>
          <a:prstGeom prst="roundRect">
            <a:avLst>
              <a:gd name="adj" fmla="val 16667"/>
            </a:avLst>
          </a:prstGeom>
          <a:ln w="19050">
            <a:solidFill>
              <a:srgbClr val="7030A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6577" y="2269830"/>
            <a:ext cx="1627715" cy="149749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243665"/>
            <a:ext cx="1800200" cy="158648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98"/>
          <a:stretch/>
        </p:blipFill>
        <p:spPr>
          <a:xfrm>
            <a:off x="4702340" y="1154042"/>
            <a:ext cx="1741868" cy="156112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468" y="230789"/>
            <a:ext cx="1689672" cy="147001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clrChange>
              <a:clrFrom>
                <a:srgbClr val="FDFEF8"/>
              </a:clrFrom>
              <a:clrTo>
                <a:srgbClr val="FDFEF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2772" y="1287574"/>
            <a:ext cx="1717696" cy="155666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745" y="2182316"/>
            <a:ext cx="1743395" cy="1672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0744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98 -0.00139 L -0.23577 0.3122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188" y="156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3.7037E-6 L -2.5E-6 0.22939 C -2.5E-6 0.33217 0.1125 0.45879 0.204 0.45879 L 0.40816 0.45879 " pathEditMode="relative" rAng="0" ptsTypes="FfFF"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399" y="229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out)">
                                      <p:cBhvr>
                                        <p:cTn id="2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out)">
                                      <p:cBhvr>
                                        <p:cTn id="3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849" y="0"/>
            <a:ext cx="9144000" cy="6858000"/>
          </a:xfrm>
          <a:prstGeom prst="rect">
            <a:avLst/>
          </a:prstGeom>
          <a:solidFill>
            <a:srgbClr val="FFFF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1886260"/>
            <a:ext cx="3445447" cy="3377355"/>
          </a:xfrm>
          <a:prstGeom prst="roundRect">
            <a:avLst>
              <a:gd name="adj" fmla="val 16667"/>
            </a:avLst>
          </a:prstGeom>
          <a:ln w="28575">
            <a:solidFill>
              <a:srgbClr val="92D05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A"/>
              </a:clrFrom>
              <a:clrTo>
                <a:srgbClr val="FFFF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448" y="4649589"/>
            <a:ext cx="1743686" cy="160529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6003" y="4370719"/>
            <a:ext cx="1919965" cy="172648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>
            <a:clrChange>
              <a:clrFrom>
                <a:srgbClr val="FAFEFD"/>
              </a:clrFrom>
              <a:clrTo>
                <a:srgbClr val="FAFE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6003" y="2367271"/>
            <a:ext cx="1820065" cy="1713894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714" y="332738"/>
            <a:ext cx="1730842" cy="1605216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7">
            <a:clrChange>
              <a:clrFrom>
                <a:srgbClr val="FBFFFC"/>
              </a:clrFrom>
              <a:clrTo>
                <a:srgbClr val="FBFF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732" y="2496648"/>
            <a:ext cx="1922827" cy="1724440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609" y="332656"/>
            <a:ext cx="1659258" cy="1605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511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2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941 -0.05255 L -0.48194 -0.37824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135" y="-162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337 3.7037E-7 L 0.45365 -0.08472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351" y="-42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849" y="0"/>
            <a:ext cx="9144000" cy="6881339"/>
          </a:xfrm>
          <a:prstGeom prst="rect">
            <a:avLst/>
          </a:prstGeom>
          <a:solidFill>
            <a:srgbClr val="C9FF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9424" y="3197891"/>
            <a:ext cx="3422873" cy="342287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clrChange>
              <a:clrFrom>
                <a:srgbClr val="FCFEFB"/>
              </a:clrFrom>
              <a:clrTo>
                <a:srgbClr val="FCFE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229573"/>
            <a:ext cx="1769175" cy="16265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354" y="116631"/>
            <a:ext cx="1905822" cy="173944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clrChange>
              <a:clrFrom>
                <a:srgbClr val="F9FBFA"/>
              </a:clrFrom>
              <a:clrTo>
                <a:srgbClr val="F9FB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9970" y="276198"/>
            <a:ext cx="1681172" cy="162650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B"/>
              </a:clrFrom>
              <a:clrTo>
                <a:srgbClr val="FFFF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55" y="1316863"/>
            <a:ext cx="1826184" cy="168008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263" y="1268760"/>
            <a:ext cx="1730842" cy="1605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511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99 0.03843 L -0.29167 0.2868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184" y="124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32 0.03079 L 0.4632 0.44884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344" y="209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849" y="0"/>
            <a:ext cx="9144000" cy="6881339"/>
          </a:xfrm>
          <a:prstGeom prst="rect">
            <a:avLst/>
          </a:prstGeom>
          <a:solidFill>
            <a:srgbClr val="B7E7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5000" y="1910782"/>
            <a:ext cx="3096344" cy="305977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733872"/>
            <a:ext cx="1602965" cy="144088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0805" y="260648"/>
            <a:ext cx="1598087" cy="148209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361" y="4589059"/>
            <a:ext cx="1619838" cy="145532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616935"/>
            <a:ext cx="1651304" cy="150714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>
            <a:clrChange>
              <a:clrFrom>
                <a:srgbClr val="FCFDF7"/>
              </a:clrFrom>
              <a:clrTo>
                <a:srgbClr val="FCFD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9948" y="4598546"/>
            <a:ext cx="1577893" cy="148585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>
            <a:clrChange>
              <a:clrFrom>
                <a:srgbClr val="FCFEF3"/>
              </a:clrFrom>
              <a:clrTo>
                <a:srgbClr val="FCFEF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6881" y="5307235"/>
            <a:ext cx="1616549" cy="1474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511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4.81481E-6 L -0.0875 0.2488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75" y="124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1.48148E-6 L 0.43802 -0.38032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892" y="-190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7462"/>
            <a:ext cx="9144000" cy="6881339"/>
          </a:xfrm>
          <a:prstGeom prst="rect">
            <a:avLst/>
          </a:prstGeom>
          <a:solidFill>
            <a:srgbClr val="FFFF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4869" y="692696"/>
            <a:ext cx="2734261" cy="29073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B"/>
              </a:clrFrom>
              <a:clrTo>
                <a:srgbClr val="FFFF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4425" y="4964764"/>
            <a:ext cx="1767935" cy="16265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212976"/>
            <a:ext cx="1730842" cy="160521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clrChange>
              <a:clrFrom>
                <a:srgbClr val="FCFEFB"/>
              </a:clrFrom>
              <a:clrTo>
                <a:srgbClr val="FCFE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5013176"/>
            <a:ext cx="1716516" cy="157808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A"/>
              </a:clrFrom>
              <a:clrTo>
                <a:srgbClr val="FFFF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6199" y="3448131"/>
            <a:ext cx="1743686" cy="160529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clrChange>
              <a:clrFrom>
                <a:srgbClr val="F9FBFA"/>
              </a:clrFrom>
              <a:clrTo>
                <a:srgbClr val="F9FB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7398" y="5013176"/>
            <a:ext cx="1681172" cy="162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797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73 -0.01042 L 0.14532 -0.6435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79" y="-316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17 -0.01459 L -0.29514 -0.41366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965" y="-199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929935"/>
          </a:xfrm>
          <a:prstGeom prst="rect">
            <a:avLst/>
          </a:prstGeom>
          <a:solidFill>
            <a:srgbClr val="FFE7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665" y="3479819"/>
            <a:ext cx="3085936" cy="3025428"/>
          </a:xfrm>
          <a:prstGeom prst="roundRect">
            <a:avLst>
              <a:gd name="adj" fmla="val 16667"/>
            </a:avLst>
          </a:prstGeom>
          <a:ln>
            <a:solidFill>
              <a:schemeClr val="accent3">
                <a:lumMod val="75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0436" y="1590925"/>
            <a:ext cx="1602965" cy="144088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clrChange>
              <a:clrFrom>
                <a:srgbClr val="FCFDF7"/>
              </a:clrFrom>
              <a:clrTo>
                <a:srgbClr val="FCFD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0414" y="116323"/>
            <a:ext cx="1577893" cy="148585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9134" y="127572"/>
            <a:ext cx="1603326" cy="146335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B"/>
              </a:clrFrom>
              <a:clrTo>
                <a:srgbClr val="FFFF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5332" y="1530743"/>
            <a:ext cx="1631590" cy="150106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clrChange>
              <a:clrFrom>
                <a:srgbClr val="FCFEF3"/>
              </a:clrFrom>
              <a:clrTo>
                <a:srgbClr val="FCFEF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20" y="116632"/>
            <a:ext cx="1616549" cy="147429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A"/>
              </a:clrFrom>
              <a:clrTo>
                <a:srgbClr val="FFFF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1569164"/>
            <a:ext cx="1546998" cy="1424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1771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98 0.01783 L -0.05938 0.01783 L -0.05938 0.08681 L -0.10677 0.08681 L -0.10677 0.15602 L -0.15399 0.15602 L -0.15399 0.225 L -0.20139 0.225 L -0.20139 0.29421 L -0.24861 0.29421 L -0.24861 0.3632 L -0.29601 0.3632 L -0.29601 0.43241 L -0.34323 0.43241 L -0.34323 0.50162 " pathEditMode="relative" rAng="0" ptsTypes="FFFFFFFFFFFFFFF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563" y="241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4.44444E-6 L 0.06701 4.44444E-6 L 0.06701 0.07152 L 0.1342 0.07152 L 0.1342 0.14328 L 0.20139 0.14328 L 0.20139 0.21481 L 0.2684 0.21481 L 0.2684 0.28657 L 0.33559 0.28657 L 0.33559 0.3581 L 0.40277 0.3581 L 0.40277 0.42986 L 0.46996 0.42986 L 0.46996 0.50162 " pathEditMode="relative" rAng="0" ptsTypes="FFFFFFFFFFFFFFF"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90" y="250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028" y="0"/>
            <a:ext cx="9144000" cy="6922891"/>
          </a:xfrm>
          <a:prstGeom prst="rect">
            <a:avLst/>
          </a:prstGeom>
          <a:solidFill>
            <a:srgbClr val="C9FF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7569" y="1772816"/>
            <a:ext cx="2968862" cy="287572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A"/>
              </a:clrFrom>
              <a:clrTo>
                <a:srgbClr val="FFFF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4903" y="4679369"/>
            <a:ext cx="1743686" cy="160529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clrChange>
              <a:clrFrom>
                <a:srgbClr val="F9FBFA"/>
              </a:clrFrom>
              <a:clrTo>
                <a:srgbClr val="F9FB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679" y="312954"/>
            <a:ext cx="1681172" cy="16265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clrChange>
              <a:clrFrom>
                <a:srgbClr val="FCFFFF"/>
              </a:clrFrom>
              <a:clrTo>
                <a:srgbClr val="FC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2411" y="2408069"/>
            <a:ext cx="1593179" cy="145298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4903" y="331839"/>
            <a:ext cx="1766054" cy="158808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679" y="2408068"/>
            <a:ext cx="1730842" cy="160521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>
            <a:clrChange>
              <a:clrFrom>
                <a:srgbClr val="FCFEFB"/>
              </a:clrFrom>
              <a:clrTo>
                <a:srgbClr val="FCFE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512" y="4509120"/>
            <a:ext cx="1769175" cy="162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7732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031 -0.00347 C 0.00938 -0.00671 -0.00312 -0.01065 -0.0099 -0.00926 C -0.01684 -0.00741 -0.02187 -0.00255 -0.02674 0.00185 C -0.03212 0.00671 -0.03177 0.01389 -0.03212 0.02176 C -0.03212 0.0287 -0.03108 0.0375 -0.02483 0.04838 C -0.02014 0.05903 -0.0099 0.07153 0.00174 0.08403 C 0.0125 0.0963 0.02552 0.10857 0.03941 0.12037 C 0.05295 0.13148 0.06719 0.14259 0.08073 0.15139 C 0.09514 0.16088 0.10903 0.16806 0.12153 0.17199 C 0.13333 0.17662 0.14479 0.17917 0.15156 0.17732 C 0.15955 0.17639 0.16493 0.17153 0.16719 0.16597 C 0.17066 0.16134 0.1724 0.15417 0.1684 0.14421 C 0.16493 0.13495 0.1559 0.12315 0.14288 0.11065 C 0.12899 0.09838 0.11406 0.08958 0.1033 0.08588 C 0.09375 0.08357 0.08542 0.08426 0.0816 0.08982 C 0.07882 0.09653 0.07743 0.10324 0.08142 0.11273 C 0.08524 0.12199 0.08333 0.12176 0.10417 0.14607 C 0.12257 0.16898 0.14462 0.18287 0.15747 0.19329 C 0.17014 0.20255 0.1816 0.2088 0.19566 0.21667 C 0.21076 0.22477 0.22413 0.22894 0.23455 0.23102 C 0.2441 0.23357 0.24965 0.23102 0.25781 0.22685 C 0.26458 0.2213 0.26632 0.21759 0.26892 0.21157 C 0.27135 0.20556 0.27379 0.19954 0.27656 0.19398 " pathEditMode="relative" rAng="1762660" ptsTypes="fffffffffffffffffffffff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288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8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1.85185E-6 C 0.00903 0.01088 0.01927 0.02153 0.02274 0.03264 C 0.02622 0.04491 0.02691 0.05833 0.02726 0.07176 C 0.02813 0.08518 0.02361 0.09537 0.01944 0.10648 C 0.01528 0.11666 0.00955 0.12685 -0.00104 0.13449 C -0.01024 0.14213 -0.02378 0.14653 -0.03871 0.14861 C -0.05243 0.15092 -0.06806 0.15069 -0.08351 0.14861 C -0.09896 0.14606 -0.11406 0.1419 -0.12795 0.13634 C -0.14271 0.13009 -0.15573 0.12153 -0.16615 0.11041 C -0.17639 0.10046 -0.1849 0.08866 -0.18854 0.07662 C -0.19323 0.06504 -0.19358 0.05092 -0.19201 0.03981 C -0.19149 0.02893 -0.18837 0.01643 -0.18003 0.00764 C -0.17222 -0.00046 -0.16007 -0.00533 -0.14427 -0.00509 C -0.1283 -0.00371 -0.11354 0.0044 -0.10486 0.01389 C -0.09705 0.02338 -0.09219 0.03565 -0.09306 0.04884 C -0.09514 0.0618 -0.09826 0.07315 -0.10608 0.08102 C -0.11389 0.08912 -0.11285 0.09097 -0.1401 0.09722 C -0.1651 0.10416 -0.18733 0.09444 -0.20121 0.09143 C -0.2151 0.08773 -0.22604 0.08055 -0.23924 0.07291 C -0.25382 0.06366 -0.26493 0.05139 -0.27274 0.04097 C -0.28021 0.03102 -0.28229 0.02014 -0.28524 0.00301 C -0.28611 -0.01366 -0.2849 -0.02153 -0.28333 -0.03334 C -0.28125 -0.04491 -0.27969 -0.05695 -0.2776 -0.06829 " pathEditMode="relative" rAng="702909" ptsTypes="fffffffffffffffffffffff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142" y="50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-23549" y="-34255"/>
            <a:ext cx="9167549" cy="6922891"/>
          </a:xfrm>
          <a:prstGeom prst="rect">
            <a:avLst/>
          </a:prstGeom>
          <a:solidFill>
            <a:srgbClr val="FFFF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99792" y="170929"/>
            <a:ext cx="3168352" cy="3081717"/>
          </a:xfrm>
          <a:prstGeom prst="roundRect">
            <a:avLst>
              <a:gd name="adj" fmla="val 16667"/>
            </a:avLst>
          </a:prstGeom>
          <a:ln w="28575">
            <a:solidFill>
              <a:srgbClr val="99FF99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clrChange>
              <a:clrFrom>
                <a:srgbClr val="FDFEF8"/>
              </a:clrFrom>
              <a:clrTo>
                <a:srgbClr val="FDFEF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1987" y="3715114"/>
            <a:ext cx="1556761" cy="141081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3684157"/>
            <a:ext cx="1584176" cy="147278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715114"/>
            <a:ext cx="1656184" cy="154758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clrChange>
              <a:clrFrom>
                <a:srgbClr val="F9FCF5"/>
              </a:clrFrom>
              <a:clrTo>
                <a:srgbClr val="F9FC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4181" y="5125929"/>
            <a:ext cx="1685459" cy="148269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4953605"/>
            <a:ext cx="1800200" cy="165502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5258265"/>
            <a:ext cx="1594478" cy="1417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0984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82 -0.08773 C 0.01893 -0.07315 -0.01111 -0.05371 -0.05104 -0.09931 C -0.10607 -0.16505 -0.04392 -0.27153 -0.11093 -0.34931 C -0.17135 -0.41922 -0.19739 -0.29306 -0.25555 -0.36088 C -0.31562 -0.4301 -0.24132 -0.4581 -0.30503 -0.53218 C -0.36423 -0.6 -0.36076 -0.51968 -0.41232 -0.57986 C -0.46215 -0.63727 -0.4151 -0.63982 -0.46076 -0.6926 C -0.48524 -0.72361 -0.49357 -0.71528 -0.49948 -0.71135 " pathEditMode="relative" rAng="2457406" ptsTypes="ffffffff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962" y="-310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95 -0.04885 C 0.13212 -0.06737 0.15955 -0.15625 0.14166 -0.24885 C 0.12361 -0.34329 0.06805 -0.40325 0.01319 -0.38496 C -0.04115 -0.36713 -0.09722 -0.42778 -0.11632 -0.522 C -0.13351 -0.61366 -0.10608 -0.70394 -0.05156 -0.72269 " pathEditMode="relative" rAng="-27863881" ptsTypes="fffff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28" y="-336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028" y="15845"/>
            <a:ext cx="9144000" cy="692289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114439" y="3645024"/>
            <a:ext cx="2931177" cy="2954440"/>
          </a:xfrm>
          <a:prstGeom prst="roundRect">
            <a:avLst>
              <a:gd name="adj" fmla="val 16667"/>
            </a:avLst>
          </a:prstGeom>
          <a:ln w="19050">
            <a:solidFill>
              <a:schemeClr val="accent1">
                <a:lumMod val="75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83243"/>
            <a:ext cx="1583609" cy="143397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EFBF6"/>
              </a:clrFrom>
              <a:clrTo>
                <a:srgbClr val="FEFB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1" r="3402" b="3345"/>
          <a:stretch/>
        </p:blipFill>
        <p:spPr>
          <a:xfrm>
            <a:off x="5392950" y="1997460"/>
            <a:ext cx="1607448" cy="147983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47"/>
          <a:stretch/>
        </p:blipFill>
        <p:spPr>
          <a:xfrm>
            <a:off x="3661924" y="383243"/>
            <a:ext cx="1836205" cy="165166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2143077"/>
            <a:ext cx="1583609" cy="145891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>
            <a:clrChange>
              <a:clrFrom>
                <a:srgbClr val="FFF6FB"/>
              </a:clrFrom>
              <a:clrTo>
                <a:srgbClr val="FFF6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1073" y="408506"/>
            <a:ext cx="1583609" cy="1447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946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3.33333E-6 L 0.13784 3.33333E-6 C 0.19965 3.33333E-6 0.27569 0.13125 0.27569 0.23796 L 0.27569 0.47615 " pathEditMode="relative" rAng="0" ptsTypes="FfFF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785" y="237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4.07407E-6 L -0.01441 -4.07407E-6 L -0.01441 0.0338 L -0.02847 0.0338 L -0.02847 0.06783 L -0.04253 0.06783 L -0.04253 0.10162 L -0.05677 0.10162 L -0.05677 0.13565 L -0.07066 0.13565 L -0.07066 0.16945 L -0.08489 0.16945 L -0.08489 0.20348 L -0.09878 0.20348 L -0.09878 0.2375 " pathEditMode="relative" rAng="0" ptsTypes="FFFFFFFFFFFFFFF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48" y="118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</TotalTime>
  <Words>25</Words>
  <Application>Microsoft Office PowerPoint</Application>
  <PresentationFormat>Экран (4:3)</PresentationFormat>
  <Paragraphs>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Наталия</dc:creator>
  <cp:lastModifiedBy>Наталия</cp:lastModifiedBy>
  <cp:revision>33</cp:revision>
  <dcterms:created xsi:type="dcterms:W3CDTF">2019-05-21T16:47:36Z</dcterms:created>
  <dcterms:modified xsi:type="dcterms:W3CDTF">2019-05-22T16:16:28Z</dcterms:modified>
</cp:coreProperties>
</file>