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57" r:id="rId3"/>
    <p:sldId id="263" r:id="rId4"/>
    <p:sldId id="264" r:id="rId5"/>
    <p:sldId id="265" r:id="rId6"/>
    <p:sldId id="266" r:id="rId7"/>
    <p:sldId id="267" r:id="rId8"/>
    <p:sldId id="268" r:id="rId9"/>
    <p:sldId id="270" r:id="rId10"/>
    <p:sldId id="271" r:id="rId11"/>
    <p:sldId id="272" r:id="rId12"/>
    <p:sldId id="273" r:id="rId13"/>
    <p:sldId id="269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90" r:id="rId23"/>
    <p:sldId id="293" r:id="rId24"/>
    <p:sldId id="292" r:id="rId25"/>
    <p:sldId id="288" r:id="rId26"/>
    <p:sldId id="291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0000"/>
    <a:srgbClr val="F5CBED"/>
    <a:srgbClr val="F3F2BC"/>
    <a:srgbClr val="F0AEE3"/>
    <a:srgbClr val="B9F1F9"/>
    <a:srgbClr val="94DC7A"/>
    <a:srgbClr val="E3E37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угадай\Зелёный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00938" y="6507163"/>
            <a:ext cx="164306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3135354"/>
            <a:ext cx="4781044" cy="2651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214290"/>
            <a:ext cx="6072229" cy="9239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04491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9357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8027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8403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591039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357450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116967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email">
            <a:lum/>
          </a:blip>
          <a:srcRect/>
          <a:stretch>
            <a:fillRect l="-38000" r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678333-B13F-4543-8E85-DDE656D6055F}" type="datetimeFigureOut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577DF8-CBCA-4451-9EED-6A9E62309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6.jpeg"/><Relationship Id="rId2" Type="http://schemas.openxmlformats.org/officeDocument/2006/relationships/audio" Target="file:///D:\&#1080;&#1079;&#1086;&#1073;&#1088;&#1072;&#1078;&#1077;&#1085;&#1080;&#1103;\&#1087;&#1088;&#1077;&#1079;&#1077;&#1085;&#1090;&#1072;&#1094;&#1080;&#1080;\&#1089;&#1074;&#1086;&#1103;%20&#1080;&#1075;&#1088;&#1072;\&#1089;&#1074;&#1086;&#1103;%20&#1080;&#1075;&#1088;&#1072;%20&#1090;&#1077;&#1072;&#1090;&#1088;\Svoya_Igra_-_Zastavka_(iPlayer.fm).mp3" TargetMode="External"/><Relationship Id="rId1" Type="http://schemas.openxmlformats.org/officeDocument/2006/relationships/audio" Target="file:///C:\Users\&#1051;&#1102;&#1076;&#1084;&#1080;&#1083;&#1072;\Desktop\&#1095;&#1077;&#1088;&#1085;&#1086;&#1074;&#1080;&#1082;%20&#1082;&#1086;&#1089;&#1084;&#1086;&#1089;\&#1079;&#1072;&#1089;&#1090;&#1072;&#1074;&#1082;&#1072;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37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D:\&#1080;&#1079;&#1086;&#1073;&#1088;&#1072;&#1078;&#1077;&#1085;&#1080;&#1103;\&#1087;&#1088;&#1077;&#1079;&#1077;&#1085;&#1090;&#1072;&#1094;&#1080;&#1080;\&#1089;&#1074;&#1086;&#1103;%20&#1080;&#1075;&#1088;&#1072;\&#1089;&#1074;&#1086;&#1103;%20&#1080;&#1075;&#1088;&#1072;%20&#1090;&#1077;&#1072;&#1090;&#1088;\&#1053;&#1077;&#1080;&#1079;&#1074;&#1077;&#1089;&#1090;&#1077;&#1085;%20-%20&#1042;&#1099;&#1093;&#1086;&#1076;%20&#1047;&#1072;&#1081;&#1095;&#1080;&#1082;&#1072;.mp3" TargetMode="External"/><Relationship Id="rId6" Type="http://schemas.openxmlformats.org/officeDocument/2006/relationships/image" Target="../media/image36.png"/><Relationship Id="rId5" Type="http://schemas.openxmlformats.org/officeDocument/2006/relationships/image" Target="../media/image10.jpe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D:\&#1080;&#1079;&#1086;&#1073;&#1088;&#1072;&#1078;&#1077;&#1085;&#1080;&#1103;\&#1087;&#1088;&#1077;&#1079;&#1077;&#1085;&#1090;&#1072;&#1094;&#1080;&#1080;\&#1089;&#1074;&#1086;&#1103;%20&#1080;&#1075;&#1088;&#1072;\&#1089;&#1074;&#1086;&#1103;%20&#1080;&#1075;&#1088;&#1072;%20&#1090;&#1077;&#1072;&#1090;&#1088;\&#1084;&#1077;&#1076;&#1074;&#1077;&#1076;&#1100;.mp3" TargetMode="External"/><Relationship Id="rId6" Type="http://schemas.openxmlformats.org/officeDocument/2006/relationships/image" Target="../media/image38.gif"/><Relationship Id="rId5" Type="http://schemas.openxmlformats.org/officeDocument/2006/relationships/image" Target="../media/image10.jpe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4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image" Target="../media/image10.jpeg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29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image" Target="../media/image9.jpeg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image" Target="../media/image8.png"/><Relationship Id="rId28" Type="http://schemas.openxmlformats.org/officeDocument/2006/relationships/slide" Target="slide23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image" Target="../media/image7.gif"/><Relationship Id="rId27" Type="http://schemas.openxmlformats.org/officeDocument/2006/relationships/image" Target="../media/image11.jpeg"/><Relationship Id="rId30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41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D:\&#1080;&#1079;&#1086;&#1073;&#1088;&#1072;&#1078;&#1077;&#1085;&#1080;&#1103;\&#1087;&#1088;&#1077;&#1079;&#1077;&#1085;&#1090;&#1072;&#1094;&#1080;&#1080;\&#1089;&#1074;&#1086;&#1103;%20&#1080;&#1075;&#1088;&#1072;\&#1089;&#1074;&#1086;&#1103;%20&#1080;&#1075;&#1088;&#1072;%20&#1090;&#1077;&#1072;&#1090;&#1088;\&#1052;&#1091;&#1079;&#1099;&#1082;&#1072;%20&#1082;%20&#1089;&#1082;&#1072;&#1079;&#1082;&#1077;%20&#1058;&#1077;&#1088;&#1077;&#1084;&#1086;&#1082;%20-%20&#1051;&#1080;&#1089;&#1072;.mp3" TargetMode="External"/><Relationship Id="rId6" Type="http://schemas.openxmlformats.org/officeDocument/2006/relationships/image" Target="../media/image40.jpeg"/><Relationship Id="rId5" Type="http://schemas.openxmlformats.org/officeDocument/2006/relationships/image" Target="../media/image10.jpe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D:\&#1080;&#1079;&#1086;&#1073;&#1088;&#1072;&#1078;&#1077;&#1085;&#1080;&#1103;\&#1087;&#1088;&#1077;&#1079;&#1077;&#1085;&#1090;&#1072;&#1094;&#1080;&#1080;\&#1089;&#1074;&#1086;&#1103;%20&#1080;&#1075;&#1088;&#1072;\&#1089;&#1074;&#1086;&#1103;%20&#1080;&#1075;&#1088;&#1072;%20&#1090;&#1077;&#1072;&#1090;&#1088;\&#1051;&#1103;&#1075;&#1091;&#1096;&#1082;&#1072;%20-%20&#1058;&#1072;&#1085;&#1077;&#1094;%20&#1083;&#1103;&#1075;&#1091;&#1096;&#1077;&#1082;%20&#1085;&#1072;%20&#1074;&#1099;&#1093;&#1086;&#1076;.mp3" TargetMode="External"/><Relationship Id="rId6" Type="http://schemas.openxmlformats.org/officeDocument/2006/relationships/image" Target="../media/image42.png"/><Relationship Id="rId5" Type="http://schemas.openxmlformats.org/officeDocument/2006/relationships/image" Target="../media/image10.jpeg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45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D:\&#1080;&#1079;&#1086;&#1073;&#1088;&#1072;&#1078;&#1077;&#1085;&#1080;&#1103;\&#1087;&#1088;&#1077;&#1079;&#1077;&#1085;&#1090;&#1072;&#1094;&#1080;&#1080;\&#1089;&#1074;&#1086;&#1103;%20&#1080;&#1075;&#1088;&#1072;\&#1089;&#1074;&#1086;&#1103;%20&#1080;&#1075;&#1088;&#1072;%20&#1090;&#1077;&#1072;&#1090;&#1088;\&#1042;&#1099;&#1093;&#1086;&#1076;%20&#1042;&#1086;&#1083;&#1082;&#1072;%20-%20%20&#1042;&#1086;&#1083;&#1082;.mp3" TargetMode="External"/><Relationship Id="rId6" Type="http://schemas.openxmlformats.org/officeDocument/2006/relationships/image" Target="../media/image44.jpeg"/><Relationship Id="rId5" Type="http://schemas.openxmlformats.org/officeDocument/2006/relationships/image" Target="../media/image15.png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gif"/><Relationship Id="rId3" Type="http://schemas.openxmlformats.org/officeDocument/2006/relationships/image" Target="../media/image46.jpeg"/><Relationship Id="rId7" Type="http://schemas.openxmlformats.org/officeDocument/2006/relationships/image" Target="../media/image48.gif"/><Relationship Id="rId2" Type="http://schemas.openxmlformats.org/officeDocument/2006/relationships/slideLayout" Target="../slideLayouts/slideLayout4.xml"/><Relationship Id="rId1" Type="http://schemas.openxmlformats.org/officeDocument/2006/relationships/audio" Target="file:///D:\&#1080;&#1079;&#1086;&#1073;&#1088;&#1072;&#1078;&#1077;&#1085;&#1080;&#1103;\&#1087;&#1088;&#1077;&#1079;&#1077;&#1085;&#1090;&#1072;&#1094;&#1080;&#1080;\&#1089;&#1074;&#1086;&#1103;%20&#1080;&#1075;&#1088;&#1072;\&#1089;&#1074;&#1086;&#1103;%20&#1080;&#1075;&#1088;&#1072;%20&#1090;&#1077;&#1072;&#1090;&#1088;\&#1073;&#1091;&#1088;&#1091;&#1085;&#1076;&#1091;&#1082;&#1080;%20&#1092;&#1080;&#1079;&#1084;&#1080;&#1085;&#1091;&#1090;&#1082;&#1072;.mp3" TargetMode="External"/><Relationship Id="rId6" Type="http://schemas.openxmlformats.org/officeDocument/2006/relationships/image" Target="../media/image47.gif"/><Relationship Id="rId5" Type="http://schemas.openxmlformats.org/officeDocument/2006/relationships/image" Target="../media/image15.png"/><Relationship Id="rId4" Type="http://schemas.openxmlformats.org/officeDocument/2006/relationships/slide" Target="slide2.xml"/><Relationship Id="rId9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4.xml"/><Relationship Id="rId1" Type="http://schemas.openxmlformats.org/officeDocument/2006/relationships/audio" Target="file:///D:\&#1080;&#1079;&#1086;&#1073;&#1088;&#1072;&#1078;&#1077;&#1085;&#1080;&#1103;\&#1087;&#1088;&#1077;&#1079;&#1077;&#1085;&#1090;&#1072;&#1094;&#1080;&#1080;\&#1089;&#1074;&#1086;&#1103;%20&#1080;&#1075;&#1088;&#1072;\&#1089;&#1074;&#1086;&#1103;%20&#1080;&#1075;&#1088;&#1072;%20&#1090;&#1077;&#1072;&#1090;&#1088;\zvuk-aplodismentov-i-ovacii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50.gi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i0.photo.2gis.com/images/geo/5/703687453768730_106a.jpg" TargetMode="External"/><Relationship Id="rId13" Type="http://schemas.openxmlformats.org/officeDocument/2006/relationships/hyperlink" Target="https://www.clipartmax.com/png/middle/1-10231_color-clipart-music-blue-music-note-clip-art.png" TargetMode="External"/><Relationship Id="rId3" Type="http://schemas.openxmlformats.org/officeDocument/2006/relationships/hyperlink" Target="http://news3day.ru/wp-content/uploads/2018/04/bolshoi-opening-anon-neu-wide.jpg" TargetMode="External"/><Relationship Id="rId7" Type="http://schemas.openxmlformats.org/officeDocument/2006/relationships/hyperlink" Target="http://mnogo.media/upload/iblock/2df/kemerovskomu_kukolnomu_teatru_ispolnilos_75_let.jpg" TargetMode="External"/><Relationship Id="rId12" Type="http://schemas.openxmlformats.org/officeDocument/2006/relationships/hyperlink" Target="https://litforbrains.com/wp-content/uploads/2014/05/Quill_PSF-1024x868.png" TargetMode="External"/><Relationship Id="rId2" Type="http://schemas.openxmlformats.org/officeDocument/2006/relationships/hyperlink" Target="http://pbs.twimg.com/media/CEGQR08WgAASLcV.png:lar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s04.infourok.ru/uploads/ex/0f9a/00146e71-b899d188/img11.jpg" TargetMode="External"/><Relationship Id="rId11" Type="http://schemas.openxmlformats.org/officeDocument/2006/relationships/hyperlink" Target="http://kemerovo.tripod.com/sitebuildercontent/sitebuilderpictures/kemerovocoatofarms.gif" TargetMode="External"/><Relationship Id="rId5" Type="http://schemas.openxmlformats.org/officeDocument/2006/relationships/hyperlink" Target="https://yandex.ru/images/search?pos=416&amp;p=13&amp;img_url=https://png.pngtree.com/back_origin_pic/03/97/67/c6ab9fe46537802d82a1e61d0e1a1cf1.jpg&amp;text=%D1%84%D0%BE%D0%BD%20%D1%82%D0%B5%D0%B0%D1%82%D1%80&amp;rpt=simage" TargetMode="External"/><Relationship Id="rId15" Type="http://schemas.openxmlformats.org/officeDocument/2006/relationships/hyperlink" Target="https://scontent-frt3-1.xx.fbcdn.net/v/t31.0-1/c102.0.720.720a/p720x720/1547951_436084583207567_7450284990828564169_o.jpg?_nc_cat=105&amp;_nc_ht=scontent-frt3-1.xx&amp;oh=6dd41a495156a3ebf26a756e4c292b16&amp;oe=5C99EDCD" TargetMode="External"/><Relationship Id="rId10" Type="http://schemas.openxmlformats.org/officeDocument/2006/relationships/hyperlink" Target="https://news333.000webhostapp.com/wp-content/img/muzikalniy-teatr-imbobrova-kemerovo-3.jpg" TargetMode="External"/><Relationship Id="rId4" Type="http://schemas.openxmlformats.org/officeDocument/2006/relationships/hyperlink" Target="https://pixy.org/src/113/1138518.jpg" TargetMode="External"/><Relationship Id="rId9" Type="http://schemas.openxmlformats.org/officeDocument/2006/relationships/hyperlink" Target="http://www.pngonly.com/wp-content/uploads/2017/06/Carnival-Mask-High-Quality-Transparent-PNG.png" TargetMode="External"/><Relationship Id="rId14" Type="http://schemas.openxmlformats.org/officeDocument/2006/relationships/hyperlink" Target="http://mnogo.media.10-20-0-2.dev.1kmg.ru/upload/iblock/596/kemerovskiy_teatr_dlya_detey_i_molodezhi_zavershit_sezon_premeroy_.jpg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eventsinrussia.com/eventsimages/otherevent/fc9973d5bb05ec67b3ffff32ec4afe79.jpg" TargetMode="External"/><Relationship Id="rId13" Type="http://schemas.openxmlformats.org/officeDocument/2006/relationships/hyperlink" Target="http://shkolnaya-photographiya.ru/upload/teachersphoto108.jpg" TargetMode="External"/><Relationship Id="rId18" Type="http://schemas.openxmlformats.org/officeDocument/2006/relationships/hyperlink" Target="https://wwc.lalamus.mobi/music/" TargetMode="External"/><Relationship Id="rId3" Type="http://schemas.openxmlformats.org/officeDocument/2006/relationships/hyperlink" Target="https://sunveter.ru/uploads/posts/2013-06/1372611562_gnom7b.gif" TargetMode="External"/><Relationship Id="rId7" Type="http://schemas.openxmlformats.org/officeDocument/2006/relationships/hyperlink" Target="http://annrus.ru/upload/iblock/b10/3.jpg" TargetMode="External"/><Relationship Id="rId12" Type="http://schemas.openxmlformats.org/officeDocument/2006/relationships/hyperlink" Target="http://bigslide.ru/images/19/18451/960/img2.jpg" TargetMode="External"/><Relationship Id="rId17" Type="http://schemas.openxmlformats.org/officeDocument/2006/relationships/hyperlink" Target="https://yandex.ru/images/search?p=1&amp;text=&#1082;&#1083;&#1080;&#1087;&#1072;&#1088;&#1090;%20&#1074;&#1086;&#1083;&#1082;%20&#1085;&#1072;%20&#1087;&#1088;&#1086;&#1079;&#1088;&#1072;&#1095;&#1085;&#1086;&#1084;%20&#1092;&#1086;&#1085;&#1077;&amp;pos=32&amp;rpt=simage&amp;img_url=https://ya-webdesign.com" TargetMode="External"/><Relationship Id="rId2" Type="http://schemas.openxmlformats.org/officeDocument/2006/relationships/hyperlink" Target="https://img1.liveinternet.ru/images/attach/c/3/121/938/121938077_gnom_veselchak.png" TargetMode="External"/><Relationship Id="rId16" Type="http://schemas.openxmlformats.org/officeDocument/2006/relationships/hyperlink" Target="https://logods38.edumsko.ru/uploads/34600/34600/section/736045/image_image_4675581-2.png?1537606365331" TargetMode="External"/><Relationship Id="rId20" Type="http://schemas.openxmlformats.org/officeDocument/2006/relationships/hyperlink" Target="http://www.clipartbest.com/cliparts/dc8/poL/dc8poL8pi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h3.ggpht.com/8VqXHzKNKDcSyAJuJm7iHD4TxxNHctky7LEuWtDdEEG8sUL3hbTVrH5ZDt5-tFfnWA" TargetMode="External"/><Relationship Id="rId11" Type="http://schemas.openxmlformats.org/officeDocument/2006/relationships/hyperlink" Target="https://zhukds28.edumsko.ru/uploads/2400/2354/section/141356/hpim0729-e1510558004738-1.jpg?1529942327078" TargetMode="External"/><Relationship Id="rId5" Type="http://schemas.openxmlformats.org/officeDocument/2006/relationships/hyperlink" Target="http://www.playcast.ru/uploads/2016/05/20/18713295.gif" TargetMode="External"/><Relationship Id="rId15" Type="http://schemas.openxmlformats.org/officeDocument/2006/relationships/hyperlink" Target="http://illustrators.ru/uploads/illustration/image/985471/main_040.jpg" TargetMode="External"/><Relationship Id="rId10" Type="http://schemas.openxmlformats.org/officeDocument/2006/relationships/hyperlink" Target="https://kirov-portal.ru/upload/resize_cache/site_afisha_event_1/624_396_1/67b/67b538f02aae8ec786c30a2c6dcb73d0.jpg" TargetMode="External"/><Relationship Id="rId19" Type="http://schemas.openxmlformats.org/officeDocument/2006/relationships/hyperlink" Target="https://i.pinimg.com/736x/76/01/4c/76014cb744ed974b3c1ec3d1e688c2f0--clipart-baby-cartoon-images.jpg" TargetMode="External"/><Relationship Id="rId4" Type="http://schemas.openxmlformats.org/officeDocument/2006/relationships/hyperlink" Target="https://m.gifmania.com.ua/Animated-Gifs-Walt-Disney/Animations-Disney-Movies/Images-Snow-White-Seven-Dwarfs/Seventh-Dwarf/Seventh-Dwarf-23696.gif" TargetMode="External"/><Relationship Id="rId9" Type="http://schemas.openxmlformats.org/officeDocument/2006/relationships/hyperlink" Target="https://www.maam.ru/upload/blogs/detsad-274705-1455684535.jpg" TargetMode="External"/><Relationship Id="rId14" Type="http://schemas.openxmlformats.org/officeDocument/2006/relationships/hyperlink" Target="http://kids.azovlib.ru/images/%D0%9F%D0%B8%D1%81%D0%B0%D1%82%D0%B5%D0%BB%D0%B8/%D0%9C%D0%B0%D1%80%D1%88%D0%B0%D0%BA/%D0%9C%D0%B0%D1%80%D1%88%D0%B0%D0%BA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gif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gif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gif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gif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gif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news3day.ru/wp-content/uploads/2018/04/bolshoi-opening-anon-neu-wid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11761" y="4725144"/>
            <a:ext cx="432048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ТЕАТР</a:t>
            </a:r>
            <a:endParaRPr lang="ru-RU" sz="5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4" name="застав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pic>
        <p:nvPicPr>
          <p:cNvPr id="6" name="Picture 2" descr="http://pbs.twimg.com/media/CEGQR08WgAASLcV.png:large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83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Svoya_Igra_-_Zastavka_(iPlayer.f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pic>
        <p:nvPicPr>
          <p:cNvPr id="27650" name="Picture 2" descr="https://im0-tub-ru.yandex.net/i?id=e4569bf612c9ece5ec28a31b7d045ee7-l&amp;n=1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0"/>
            <a:ext cx="2409850" cy="19681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44871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 idx="4294967295"/>
          </p:nvPr>
        </p:nvSpPr>
        <p:spPr>
          <a:xfrm>
            <a:off x="4427984" y="5085184"/>
            <a:ext cx="4104456" cy="115212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FF00"/>
                </a:solidFill>
                <a:latin typeface="Bookman Old Style" pitchFamily="18" charset="0"/>
              </a:rPr>
              <a:t>К. Чуковский</a:t>
            </a:r>
          </a:p>
        </p:txBody>
      </p:sp>
      <p:sp>
        <p:nvSpPr>
          <p:cNvPr id="6" name="AutoShape 20"/>
          <p:cNvSpPr>
            <a:spLocks noChangeArrowheads="1"/>
          </p:cNvSpPr>
          <p:nvPr/>
        </p:nvSpPr>
        <p:spPr bwMode="auto">
          <a:xfrm>
            <a:off x="8250099" y="33383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3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867513" y="0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539750" algn="ctr"/>
            <a:r>
              <a:rPr lang="ru-RU" sz="2000" b="1" dirty="0" smtClean="0">
                <a:latin typeface="Bookman Old Style" pitchFamily="18" charset="0"/>
              </a:rPr>
              <a:t>Автора </a:t>
            </a:r>
            <a:endParaRPr lang="ru-RU" sz="1800" b="1" dirty="0" smtClean="0">
              <a:latin typeface="Bookman Old Style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3385" y="188640"/>
            <a:ext cx="57241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Кто </a:t>
            </a: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автор?</a:t>
            </a:r>
            <a:endParaRPr lang="ru-RU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pic>
        <p:nvPicPr>
          <p:cNvPr id="9" name="Picture 2" descr="http://www.pngonly.com/wp-content/uploads/2017/06/Carnival-Mask-High-Quality-Transparent-PNG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517232"/>
            <a:ext cx="2364620" cy="1152128"/>
          </a:xfrm>
          <a:prstGeom prst="rect">
            <a:avLst/>
          </a:prstGeom>
          <a:noFill/>
        </p:spPr>
      </p:pic>
      <p:pic>
        <p:nvPicPr>
          <p:cNvPr id="10" name="Picture 4" descr="https://litforbrains.com/wp-content/uploads/2014/05/Quill_PSF-1024x86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188640"/>
            <a:ext cx="720080" cy="610381"/>
          </a:xfrm>
          <a:prstGeom prst="rect">
            <a:avLst/>
          </a:prstGeom>
          <a:noFill/>
        </p:spPr>
      </p:pic>
      <p:pic>
        <p:nvPicPr>
          <p:cNvPr id="11" name="Рисунок 10" descr="http://eventsinrussia.com/eventsimages/otherevent/fc9973d5bb05ec67b3ffff32ec4afe7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47664" y="1196752"/>
            <a:ext cx="5710014" cy="3630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https://web-dorogi.ru/wp-content/uploads/2016/04/chukovski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59832" y="1196752"/>
            <a:ext cx="3456384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 idx="4294967295"/>
          </p:nvPr>
        </p:nvSpPr>
        <p:spPr>
          <a:xfrm>
            <a:off x="4716016" y="5085184"/>
            <a:ext cx="3528392" cy="108012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FF00"/>
                </a:solidFill>
                <a:latin typeface="Bookman Old Style" pitchFamily="18" charset="0"/>
              </a:rPr>
              <a:t>А. Пушкин</a:t>
            </a:r>
          </a:p>
        </p:txBody>
      </p:sp>
      <p:sp>
        <p:nvSpPr>
          <p:cNvPr id="6" name="AutoShape 21"/>
          <p:cNvSpPr>
            <a:spLocks noChangeArrowheads="1"/>
          </p:cNvSpPr>
          <p:nvPr/>
        </p:nvSpPr>
        <p:spPr bwMode="auto">
          <a:xfrm>
            <a:off x="8233636" y="0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4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867513" y="0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719138" algn="ctr"/>
            <a:r>
              <a:rPr lang="ru-RU" sz="2000" b="1" dirty="0" smtClean="0">
                <a:latin typeface="Bookman Old Style" pitchFamily="18" charset="0"/>
              </a:rPr>
              <a:t>Автора </a:t>
            </a:r>
            <a:endParaRPr lang="ru-RU" sz="1800" b="1" dirty="0" smtClean="0">
              <a:latin typeface="Bookman Old Style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88640"/>
            <a:ext cx="58326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Кто автор? </a:t>
            </a:r>
            <a:endParaRPr lang="ru-RU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pic>
        <p:nvPicPr>
          <p:cNvPr id="9" name="Picture 2" descr="http://www.pngonly.com/wp-content/uploads/2017/06/Carnival-Mask-High-Quality-Transparent-PNG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517232"/>
            <a:ext cx="2364620" cy="1152128"/>
          </a:xfrm>
          <a:prstGeom prst="rect">
            <a:avLst/>
          </a:prstGeom>
          <a:noFill/>
        </p:spPr>
      </p:pic>
      <p:pic>
        <p:nvPicPr>
          <p:cNvPr id="10" name="Picture 4" descr="https://litforbrains.com/wp-content/uploads/2014/05/Quill_PSF-1024x86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188640"/>
            <a:ext cx="720080" cy="610381"/>
          </a:xfrm>
          <a:prstGeom prst="rect">
            <a:avLst/>
          </a:prstGeom>
          <a:noFill/>
        </p:spPr>
      </p:pic>
      <p:pic>
        <p:nvPicPr>
          <p:cNvPr id="11" name="Рисунок 10" descr="http://annrus.ru/upload/iblock/b10/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691680" y="1268760"/>
            <a:ext cx="547260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 descr="https://img0.liveinternet.ru/images/attach/c/8/101/739/101739780_large_Risunok_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771800" y="1052736"/>
            <a:ext cx="3096344" cy="41462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 idx="4294967295"/>
          </p:nvPr>
        </p:nvSpPr>
        <p:spPr>
          <a:xfrm>
            <a:off x="4788024" y="5013176"/>
            <a:ext cx="396044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FF00"/>
                </a:solidFill>
                <a:latin typeface="Bookman Old Style" pitchFamily="18" charset="0"/>
              </a:rPr>
              <a:t>С. Михалков</a:t>
            </a:r>
          </a:p>
        </p:txBody>
      </p:sp>
      <p:sp>
        <p:nvSpPr>
          <p:cNvPr id="49155" name="Rectangle 3"/>
          <p:cNvSpPr>
            <a:spLocks noGrp="1"/>
          </p:cNvSpPr>
          <p:nvPr>
            <p:ph type="body" idx="4294967295"/>
          </p:nvPr>
        </p:nvSpPr>
        <p:spPr>
          <a:xfrm>
            <a:off x="216024" y="260350"/>
            <a:ext cx="5652120" cy="1872506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Arial" charset="0"/>
              <a:buNone/>
            </a:pPr>
            <a:r>
              <a:rPr lang="ru-RU" sz="4400" b="1" dirty="0" smtClean="0">
                <a:solidFill>
                  <a:srgbClr val="FFFF00"/>
                </a:solidFill>
                <a:latin typeface="Bookman Old Style" pitchFamily="18" charset="0"/>
              </a:rPr>
              <a:t>Кто автор?</a:t>
            </a:r>
            <a:endParaRPr lang="ru-RU" sz="5400" b="1" dirty="0" smtClean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6" name="AutoShape 21"/>
          <p:cNvSpPr>
            <a:spLocks noChangeArrowheads="1"/>
          </p:cNvSpPr>
          <p:nvPr/>
        </p:nvSpPr>
        <p:spPr bwMode="auto">
          <a:xfrm>
            <a:off x="8233636" y="0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5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867513" y="0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indent="630238" algn="ctr"/>
            <a:r>
              <a:rPr lang="ru-RU" sz="2000" b="1" dirty="0" smtClean="0">
                <a:latin typeface="Bookman Old Style" pitchFamily="18" charset="0"/>
              </a:rPr>
              <a:t>Автора </a:t>
            </a:r>
            <a:endParaRPr lang="ru-RU" sz="1800" b="1" dirty="0" smtClean="0">
              <a:latin typeface="Bookman Old Style" pitchFamily="18" charset="0"/>
            </a:endParaRPr>
          </a:p>
        </p:txBody>
      </p:sp>
      <p:pic>
        <p:nvPicPr>
          <p:cNvPr id="9" name="Picture 2" descr="http://www.pngonly.com/wp-content/uploads/2017/06/Carnival-Mask-High-Quality-Transparent-PNG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517232"/>
            <a:ext cx="2364620" cy="1152128"/>
          </a:xfrm>
          <a:prstGeom prst="rect">
            <a:avLst/>
          </a:prstGeom>
          <a:noFill/>
        </p:spPr>
      </p:pic>
      <p:pic>
        <p:nvPicPr>
          <p:cNvPr id="10" name="Picture 4" descr="https://litforbrains.com/wp-content/uploads/2014/05/Quill_PSF-1024x86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188640"/>
            <a:ext cx="720080" cy="610381"/>
          </a:xfrm>
          <a:prstGeom prst="rect">
            <a:avLst/>
          </a:prstGeom>
          <a:noFill/>
        </p:spPr>
      </p:pic>
      <p:pic>
        <p:nvPicPr>
          <p:cNvPr id="11" name="Рисунок 10" descr="https://kirov-portal.ru/upload/resize_cache/site_afisha_event_1/624_396_1/67b/67b538f02aae8ec786c30a2c6dcb73d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75656" y="1124744"/>
            <a:ext cx="59436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http://shkolnaya-photographiya.ru/upload/teachersphoto10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15816" y="1052736"/>
            <a:ext cx="3240360" cy="421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/>
          </p:cNvSpPr>
          <p:nvPr>
            <p:ph type="title" idx="4294967295"/>
          </p:nvPr>
        </p:nvSpPr>
        <p:spPr>
          <a:xfrm>
            <a:off x="4716016" y="5013176"/>
            <a:ext cx="4211960" cy="1008063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Радость </a:t>
            </a:r>
          </a:p>
        </p:txBody>
      </p:sp>
      <p:sp>
        <p:nvSpPr>
          <p:cNvPr id="48132" name="Rectangle 4"/>
          <p:cNvSpPr>
            <a:spLocks noGrp="1"/>
          </p:cNvSpPr>
          <p:nvPr>
            <p:ph type="body" idx="4294967295"/>
          </p:nvPr>
        </p:nvSpPr>
        <p:spPr>
          <a:xfrm>
            <a:off x="251520" y="260648"/>
            <a:ext cx="5122912" cy="1368152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FFFF00"/>
                </a:solidFill>
                <a:latin typeface="Bookman Old Style" pitchFamily="18" charset="0"/>
              </a:rPr>
              <a:t>Назови эмоцию</a:t>
            </a:r>
            <a:endParaRPr lang="ru-RU" sz="40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6" name="AutoShape 18"/>
          <p:cNvSpPr>
            <a:spLocks noChangeArrowheads="1"/>
          </p:cNvSpPr>
          <p:nvPr/>
        </p:nvSpPr>
        <p:spPr bwMode="auto">
          <a:xfrm>
            <a:off x="8244000" y="0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1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867513" y="12373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630238" algn="ctr"/>
            <a:r>
              <a:rPr lang="ru-RU" sz="2000" b="1" dirty="0" smtClean="0">
                <a:latin typeface="Bookman Old Style" pitchFamily="18" charset="0"/>
              </a:rPr>
              <a:t>Театр</a:t>
            </a:r>
          </a:p>
          <a:p>
            <a:pPr marL="630238" algn="ctr"/>
            <a:r>
              <a:rPr lang="ru-RU" sz="2000" b="1" dirty="0" smtClean="0">
                <a:latin typeface="Bookman Old Style" pitchFamily="18" charset="0"/>
              </a:rPr>
              <a:t>настроения</a:t>
            </a:r>
            <a:endParaRPr lang="ru-RU" sz="2000" b="1" dirty="0">
              <a:latin typeface="Bookman Old Style" pitchFamily="18" charset="0"/>
            </a:endParaRPr>
          </a:p>
        </p:txBody>
      </p:sp>
      <p:pic>
        <p:nvPicPr>
          <p:cNvPr id="9" name="Picture 2" descr="http://www.pngonly.com/wp-content/uploads/2017/06/Carnival-Mask-High-Quality-Transparent-PNG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517232"/>
            <a:ext cx="2364620" cy="1152128"/>
          </a:xfrm>
          <a:prstGeom prst="rect">
            <a:avLst/>
          </a:prstGeom>
          <a:noFill/>
        </p:spPr>
      </p:pic>
      <p:pic>
        <p:nvPicPr>
          <p:cNvPr id="11266" name="Picture 2" descr="https://ds04.infourok.ru/uploads/ex/0f9a/00146e71-b899d188/img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1052736"/>
            <a:ext cx="2736304" cy="3762418"/>
          </a:xfrm>
          <a:prstGeom prst="rect">
            <a:avLst/>
          </a:prstGeom>
          <a:noFill/>
        </p:spPr>
      </p:pic>
      <p:pic>
        <p:nvPicPr>
          <p:cNvPr id="10" name="Picture 6" descr="https://pixy.org/src/113/113851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0152" y="188640"/>
            <a:ext cx="576064" cy="648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 idx="4294967295"/>
          </p:nvPr>
        </p:nvSpPr>
        <p:spPr>
          <a:xfrm>
            <a:off x="5076056" y="4509120"/>
            <a:ext cx="3707904" cy="144016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FF00"/>
                </a:solidFill>
                <a:latin typeface="Bookman Old Style" pitchFamily="18" charset="0"/>
              </a:rPr>
              <a:t>Грусть</a:t>
            </a:r>
            <a:endParaRPr lang="ru-RU" sz="40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6" name="AutoShape 19"/>
          <p:cNvSpPr>
            <a:spLocks noChangeArrowheads="1"/>
          </p:cNvSpPr>
          <p:nvPr/>
        </p:nvSpPr>
        <p:spPr bwMode="auto">
          <a:xfrm>
            <a:off x="8244000" y="0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2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867513" y="12373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630238" algn="ctr"/>
            <a:r>
              <a:rPr lang="ru-RU" sz="2000" b="1" dirty="0" smtClean="0">
                <a:latin typeface="Bookman Old Style" pitchFamily="18" charset="0"/>
              </a:rPr>
              <a:t>Театр </a:t>
            </a:r>
          </a:p>
          <a:p>
            <a:pPr marL="630238" algn="ctr"/>
            <a:r>
              <a:rPr lang="ru-RU" sz="2000" b="1" dirty="0" smtClean="0">
                <a:latin typeface="Bookman Old Style" pitchFamily="18" charset="0"/>
              </a:rPr>
              <a:t>настроения</a:t>
            </a:r>
            <a:endParaRPr lang="ru-RU" sz="2000" b="1" dirty="0">
              <a:latin typeface="Bookman Old Style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1310" y="236194"/>
            <a:ext cx="534080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Назови эмоцию</a:t>
            </a:r>
            <a:endParaRPr lang="ru-RU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pic>
        <p:nvPicPr>
          <p:cNvPr id="9" name="Picture 2" descr="http://www.pngonly.com/wp-content/uploads/2017/06/Carnival-Mask-High-Quality-Transparent-PNG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517232"/>
            <a:ext cx="2364620" cy="1152128"/>
          </a:xfrm>
          <a:prstGeom prst="rect">
            <a:avLst/>
          </a:prstGeom>
          <a:noFill/>
        </p:spPr>
      </p:pic>
      <p:pic>
        <p:nvPicPr>
          <p:cNvPr id="10" name="Picture 2" descr="https://ds04.infourok.ru/uploads/ex/0f9a/00146e71-b899d188/img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1124744"/>
            <a:ext cx="2912087" cy="3960440"/>
          </a:xfrm>
          <a:prstGeom prst="rect">
            <a:avLst/>
          </a:prstGeom>
          <a:noFill/>
        </p:spPr>
      </p:pic>
      <p:pic>
        <p:nvPicPr>
          <p:cNvPr id="11" name="Picture 6" descr="https://pixy.org/src/113/113851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0152" y="188640"/>
            <a:ext cx="576064" cy="648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/>
          </p:cNvSpPr>
          <p:nvPr>
            <p:ph type="title" idx="4294967295"/>
          </p:nvPr>
        </p:nvSpPr>
        <p:spPr>
          <a:xfrm>
            <a:off x="5436096" y="4293096"/>
            <a:ext cx="3477270" cy="1368425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FF00"/>
                </a:solidFill>
                <a:latin typeface="Bookman Old Style" pitchFamily="18" charset="0"/>
              </a:rPr>
              <a:t>Удивление </a:t>
            </a:r>
          </a:p>
        </p:txBody>
      </p:sp>
      <p:sp>
        <p:nvSpPr>
          <p:cNvPr id="61443" name="Rectangle 3"/>
          <p:cNvSpPr>
            <a:spLocks noGrp="1"/>
          </p:cNvSpPr>
          <p:nvPr>
            <p:ph type="body" idx="4294967295"/>
          </p:nvPr>
        </p:nvSpPr>
        <p:spPr>
          <a:xfrm>
            <a:off x="395536" y="260648"/>
            <a:ext cx="5194920" cy="1296566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FFFF00"/>
                </a:solidFill>
                <a:latin typeface="Bookman Old Style" pitchFamily="18" charset="0"/>
              </a:rPr>
              <a:t>Назови эмоцию</a:t>
            </a:r>
          </a:p>
        </p:txBody>
      </p:sp>
      <p:sp>
        <p:nvSpPr>
          <p:cNvPr id="6" name="AutoShape 20"/>
          <p:cNvSpPr>
            <a:spLocks noChangeArrowheads="1"/>
          </p:cNvSpPr>
          <p:nvPr/>
        </p:nvSpPr>
        <p:spPr bwMode="auto">
          <a:xfrm>
            <a:off x="8250099" y="33383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3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867513" y="12373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630238" algn="ctr"/>
            <a:r>
              <a:rPr lang="ru-RU" sz="2000" b="1" dirty="0" smtClean="0">
                <a:latin typeface="Bookman Old Style" pitchFamily="18" charset="0"/>
              </a:rPr>
              <a:t>Театр</a:t>
            </a:r>
          </a:p>
          <a:p>
            <a:pPr marL="630238" algn="ctr"/>
            <a:r>
              <a:rPr lang="ru-RU" sz="2000" b="1" dirty="0" smtClean="0">
                <a:latin typeface="Bookman Old Style" pitchFamily="18" charset="0"/>
              </a:rPr>
              <a:t>настроения</a:t>
            </a:r>
            <a:endParaRPr lang="ru-RU" sz="2000" b="1" dirty="0">
              <a:latin typeface="Bookman Old Style" pitchFamily="18" charset="0"/>
            </a:endParaRPr>
          </a:p>
        </p:txBody>
      </p:sp>
      <p:pic>
        <p:nvPicPr>
          <p:cNvPr id="9" name="Picture 2" descr="http://www.pngonly.com/wp-content/uploads/2017/06/Carnival-Mask-High-Quality-Transparent-PNG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517232"/>
            <a:ext cx="2364620" cy="1152128"/>
          </a:xfrm>
          <a:prstGeom prst="rect">
            <a:avLst/>
          </a:prstGeom>
          <a:noFill/>
        </p:spPr>
      </p:pic>
      <p:pic>
        <p:nvPicPr>
          <p:cNvPr id="10" name="Picture 2" descr="https://ds04.infourok.ru/uploads/ex/0f9a/00146e71-b899d188/img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11760" y="1124744"/>
            <a:ext cx="3240360" cy="4237394"/>
          </a:xfrm>
          <a:prstGeom prst="rect">
            <a:avLst/>
          </a:prstGeom>
          <a:noFill/>
        </p:spPr>
      </p:pic>
      <p:pic>
        <p:nvPicPr>
          <p:cNvPr id="11" name="Picture 6" descr="https://pixy.org/src/113/113851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0152" y="188640"/>
            <a:ext cx="576064" cy="648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1"/>
          <p:cNvSpPr>
            <a:spLocks noChangeArrowheads="1"/>
          </p:cNvSpPr>
          <p:nvPr/>
        </p:nvSpPr>
        <p:spPr bwMode="auto">
          <a:xfrm>
            <a:off x="8233636" y="0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4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867513" y="12373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49263" indent="90488" algn="ctr"/>
            <a:r>
              <a:rPr lang="ru-RU" sz="2000" b="1" dirty="0" smtClean="0">
                <a:latin typeface="Bookman Old Style" pitchFamily="18" charset="0"/>
              </a:rPr>
              <a:t>Театр </a:t>
            </a:r>
          </a:p>
          <a:p>
            <a:pPr marL="449263" indent="90488" algn="ctr"/>
            <a:r>
              <a:rPr lang="ru-RU" sz="2000" b="1" dirty="0" smtClean="0">
                <a:latin typeface="Bookman Old Style" pitchFamily="18" charset="0"/>
              </a:rPr>
              <a:t>настроения</a:t>
            </a:r>
            <a:endParaRPr lang="ru-RU" sz="2000" b="1" dirty="0">
              <a:latin typeface="Bookman Old Style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795120" y="5157192"/>
            <a:ext cx="3348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Bookman Old Style" pitchFamily="18" charset="0"/>
              </a:rPr>
              <a:t>Страх </a:t>
            </a:r>
            <a:endParaRPr lang="ru-RU" sz="28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19" y="332656"/>
            <a:ext cx="56159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Назови эмоцию </a:t>
            </a:r>
            <a:endParaRPr lang="ru-RU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pic>
        <p:nvPicPr>
          <p:cNvPr id="9" name="Picture 2" descr="http://www.pngonly.com/wp-content/uploads/2017/06/Carnival-Mask-High-Quality-Transparent-PNG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517232"/>
            <a:ext cx="2364620" cy="1152128"/>
          </a:xfrm>
          <a:prstGeom prst="rect">
            <a:avLst/>
          </a:prstGeom>
          <a:noFill/>
        </p:spPr>
      </p:pic>
      <p:pic>
        <p:nvPicPr>
          <p:cNvPr id="10" name="Picture 2" descr="https://ds04.infourok.ru/uploads/ex/0f9a/00146e71-b899d188/img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27783" y="1268760"/>
            <a:ext cx="3283565" cy="4104456"/>
          </a:xfrm>
          <a:prstGeom prst="rect">
            <a:avLst/>
          </a:prstGeom>
          <a:noFill/>
        </p:spPr>
      </p:pic>
      <p:pic>
        <p:nvPicPr>
          <p:cNvPr id="11" name="Picture 6" descr="https://pixy.org/src/113/113851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0152" y="188640"/>
            <a:ext cx="576064" cy="648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/>
          </p:cNvSpPr>
          <p:nvPr>
            <p:ph type="title" idx="4294967295"/>
          </p:nvPr>
        </p:nvSpPr>
        <p:spPr>
          <a:xfrm>
            <a:off x="5796136" y="4653136"/>
            <a:ext cx="2880320" cy="16288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FF00"/>
                </a:solidFill>
                <a:latin typeface="Bookman Old Style" pitchFamily="18" charset="0"/>
              </a:rPr>
              <a:t>Гнев</a:t>
            </a:r>
            <a:r>
              <a:rPr lang="ru-RU" sz="4000" b="1" i="1" dirty="0" smtClean="0">
                <a:solidFill>
                  <a:srgbClr val="FFFF00"/>
                </a:solidFill>
                <a:latin typeface="Bookman Old Style" pitchFamily="18" charset="0"/>
              </a:rPr>
              <a:t> </a:t>
            </a:r>
          </a:p>
        </p:txBody>
      </p:sp>
      <p:sp>
        <p:nvSpPr>
          <p:cNvPr id="63491" name="Rectangle 3"/>
          <p:cNvSpPr>
            <a:spLocks noGrp="1"/>
          </p:cNvSpPr>
          <p:nvPr>
            <p:ph type="body" idx="4294967295"/>
          </p:nvPr>
        </p:nvSpPr>
        <p:spPr>
          <a:xfrm>
            <a:off x="323528" y="397513"/>
            <a:ext cx="5400600" cy="943255"/>
          </a:xfrm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FFFF00"/>
                </a:solidFill>
                <a:latin typeface="Bookman Old Style" pitchFamily="18" charset="0"/>
              </a:rPr>
              <a:t>Назови эмоцию </a:t>
            </a:r>
          </a:p>
        </p:txBody>
      </p:sp>
      <p:sp>
        <p:nvSpPr>
          <p:cNvPr id="6" name="AutoShape 21"/>
          <p:cNvSpPr>
            <a:spLocks noChangeArrowheads="1"/>
          </p:cNvSpPr>
          <p:nvPr/>
        </p:nvSpPr>
        <p:spPr bwMode="auto">
          <a:xfrm>
            <a:off x="8233636" y="0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5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867513" y="12373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630238" algn="ctr"/>
            <a:r>
              <a:rPr lang="ru-RU" sz="2000" b="1" dirty="0" smtClean="0">
                <a:latin typeface="Bookman Old Style" pitchFamily="18" charset="0"/>
              </a:rPr>
              <a:t>Театр</a:t>
            </a:r>
          </a:p>
          <a:p>
            <a:pPr marL="630238" algn="ctr"/>
            <a:r>
              <a:rPr lang="ru-RU" sz="2000" b="1" dirty="0" smtClean="0">
                <a:latin typeface="Bookman Old Style" pitchFamily="18" charset="0"/>
              </a:rPr>
              <a:t>настроения</a:t>
            </a:r>
            <a:endParaRPr lang="ru-RU" sz="2000" b="1" dirty="0">
              <a:latin typeface="Bookman Old Style" pitchFamily="18" charset="0"/>
            </a:endParaRPr>
          </a:p>
        </p:txBody>
      </p:sp>
      <p:pic>
        <p:nvPicPr>
          <p:cNvPr id="9" name="Picture 2" descr="http://www.pngonly.com/wp-content/uploads/2017/06/Carnival-Mask-High-Quality-Transparent-PNG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517232"/>
            <a:ext cx="2364620" cy="1152128"/>
          </a:xfrm>
          <a:prstGeom prst="rect">
            <a:avLst/>
          </a:prstGeom>
          <a:noFill/>
        </p:spPr>
      </p:pic>
      <p:pic>
        <p:nvPicPr>
          <p:cNvPr id="10" name="Picture 2" descr="https://ds04.infourok.ru/uploads/ex/0f9a/00146e71-b899d188/img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27784" y="1196752"/>
            <a:ext cx="3312368" cy="4032448"/>
          </a:xfrm>
          <a:prstGeom prst="rect">
            <a:avLst/>
          </a:prstGeom>
          <a:noFill/>
        </p:spPr>
      </p:pic>
      <p:pic>
        <p:nvPicPr>
          <p:cNvPr id="11" name="Picture 6" descr="https://pixy.org/src/113/113851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0152" y="188640"/>
            <a:ext cx="576064" cy="648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/>
          </p:cNvSpPr>
          <p:nvPr>
            <p:ph type="title" idx="4294967295"/>
          </p:nvPr>
        </p:nvSpPr>
        <p:spPr>
          <a:xfrm>
            <a:off x="5652120" y="4462224"/>
            <a:ext cx="340481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заяц</a:t>
            </a:r>
          </a:p>
        </p:txBody>
      </p:sp>
      <p:sp>
        <p:nvSpPr>
          <p:cNvPr id="64515" name="Rectangle 3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5472608" cy="1296144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FFFF00"/>
                </a:solidFill>
                <a:latin typeface="Bookman Old Style" pitchFamily="18" charset="0"/>
              </a:rPr>
              <a:t>Угадай персонажа сказки «Теремок»</a:t>
            </a:r>
          </a:p>
        </p:txBody>
      </p:sp>
      <p:sp>
        <p:nvSpPr>
          <p:cNvPr id="6" name="AutoShape 18"/>
          <p:cNvSpPr>
            <a:spLocks noChangeArrowheads="1"/>
          </p:cNvSpPr>
          <p:nvPr/>
        </p:nvSpPr>
        <p:spPr bwMode="auto">
          <a:xfrm>
            <a:off x="8244000" y="0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1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857149" y="0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49263" algn="ctr"/>
            <a:r>
              <a:rPr lang="ru-RU" sz="1800" b="1" dirty="0" smtClean="0">
                <a:latin typeface="Bookman Old Style" pitchFamily="18" charset="0"/>
              </a:rPr>
              <a:t> </a:t>
            </a:r>
          </a:p>
          <a:p>
            <a:pPr marL="449263" algn="ctr"/>
            <a:r>
              <a:rPr lang="ru-RU" sz="1800" b="1" dirty="0" smtClean="0">
                <a:latin typeface="Bookman Old Style" pitchFamily="18" charset="0"/>
              </a:rPr>
              <a:t> Угадай </a:t>
            </a:r>
          </a:p>
          <a:p>
            <a:pPr marL="449263" algn="ctr"/>
            <a:r>
              <a:rPr lang="ru-RU" sz="1800" b="1" dirty="0" smtClean="0">
                <a:latin typeface="Bookman Old Style" pitchFamily="18" charset="0"/>
              </a:rPr>
              <a:t>героя </a:t>
            </a:r>
          </a:p>
          <a:p>
            <a:pPr marL="449263" algn="ctr"/>
            <a:r>
              <a:rPr lang="ru-RU" sz="1800" b="1" dirty="0" smtClean="0">
                <a:latin typeface="Bookman Old Style" pitchFamily="18" charset="0"/>
              </a:rPr>
              <a:t>сказки</a:t>
            </a:r>
            <a:endParaRPr lang="ru-RU" sz="1600" b="1" dirty="0" smtClean="0">
              <a:latin typeface="Bookman Old Style" pitchFamily="18" charset="0"/>
            </a:endParaRPr>
          </a:p>
          <a:p>
            <a:pPr algn="ctr"/>
            <a:endParaRPr lang="ru-RU" sz="1800" b="1" dirty="0">
              <a:latin typeface="Bookman Old Style" pitchFamily="18" charset="0"/>
            </a:endParaRPr>
          </a:p>
        </p:txBody>
      </p:sp>
      <p:pic>
        <p:nvPicPr>
          <p:cNvPr id="9" name="Picture 2" descr="http://www.pngonly.com/wp-content/uploads/2017/06/Carnival-Mask-High-Quality-Transparent-PNG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5517232"/>
            <a:ext cx="2364620" cy="1152128"/>
          </a:xfrm>
          <a:prstGeom prst="rect">
            <a:avLst/>
          </a:prstGeom>
          <a:noFill/>
        </p:spPr>
      </p:pic>
      <p:pic>
        <p:nvPicPr>
          <p:cNvPr id="10" name="Picture 8" descr="https://www.clipartmax.com/png/middle/1-10231_color-clipart-music-blue-music-note-clip-art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12160" y="188640"/>
            <a:ext cx="514781" cy="576064"/>
          </a:xfrm>
          <a:prstGeom prst="rect">
            <a:avLst/>
          </a:prstGeom>
          <a:noFill/>
        </p:spPr>
      </p:pic>
      <p:pic>
        <p:nvPicPr>
          <p:cNvPr id="11" name="Неизвестен - Выход Зайчи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1187624" y="2564904"/>
            <a:ext cx="1152128" cy="1152128"/>
          </a:xfrm>
          <a:prstGeom prst="rect">
            <a:avLst/>
          </a:prstGeom>
        </p:spPr>
      </p:pic>
      <p:pic>
        <p:nvPicPr>
          <p:cNvPr id="10242" name="Picture 2" descr="https://i.pinimg.com/736x/76/01/4c/76014cb744ed974b3c1ec3d1e688c2f0--clipart-baby-cartoon-images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03848" y="1412776"/>
            <a:ext cx="3384376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00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645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19"/>
          <p:cNvSpPr>
            <a:spLocks noChangeArrowheads="1"/>
          </p:cNvSpPr>
          <p:nvPr/>
        </p:nvSpPr>
        <p:spPr bwMode="auto">
          <a:xfrm>
            <a:off x="8244000" y="0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2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857149" y="0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49263" algn="ctr"/>
            <a:r>
              <a:rPr lang="ru-RU" sz="1800" b="1" dirty="0" smtClean="0">
                <a:latin typeface="Bookman Old Style" pitchFamily="18" charset="0"/>
              </a:rPr>
              <a:t>  </a:t>
            </a:r>
          </a:p>
          <a:p>
            <a:pPr marL="449263" algn="ctr"/>
            <a:r>
              <a:rPr lang="ru-RU" sz="1800" b="1" dirty="0" smtClean="0">
                <a:latin typeface="Bookman Old Style" pitchFamily="18" charset="0"/>
              </a:rPr>
              <a:t> Угадай </a:t>
            </a:r>
          </a:p>
          <a:p>
            <a:pPr marL="449263" algn="ctr"/>
            <a:r>
              <a:rPr lang="ru-RU" sz="1800" b="1" dirty="0" smtClean="0">
                <a:latin typeface="Bookman Old Style" pitchFamily="18" charset="0"/>
              </a:rPr>
              <a:t>героя </a:t>
            </a:r>
          </a:p>
          <a:p>
            <a:pPr marL="449263" algn="ctr"/>
            <a:r>
              <a:rPr lang="ru-RU" sz="1800" b="1" dirty="0" smtClean="0">
                <a:latin typeface="Bookman Old Style" pitchFamily="18" charset="0"/>
              </a:rPr>
              <a:t>сказки</a:t>
            </a:r>
            <a:endParaRPr lang="ru-RU" sz="1600" b="1" dirty="0" smtClean="0">
              <a:latin typeface="Bookman Old Style" pitchFamily="18" charset="0"/>
            </a:endParaRPr>
          </a:p>
          <a:p>
            <a:pPr algn="ctr"/>
            <a:endParaRPr lang="ru-RU" sz="1800" b="1" dirty="0">
              <a:latin typeface="Bookman Old Style" pitchFamily="18" charset="0"/>
            </a:endParaRPr>
          </a:p>
        </p:txBody>
      </p:sp>
      <p:pic>
        <p:nvPicPr>
          <p:cNvPr id="12" name="Picture 2" descr="http://www.pngonly.com/wp-content/uploads/2017/06/Carnival-Mask-High-Quality-Transparent-PNG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5517232"/>
            <a:ext cx="2364620" cy="1152128"/>
          </a:xfrm>
          <a:prstGeom prst="rect">
            <a:avLst/>
          </a:prstGeom>
          <a:noFill/>
        </p:spPr>
      </p:pic>
      <p:sp>
        <p:nvSpPr>
          <p:cNvPr id="13" name="Rectangle 2"/>
          <p:cNvSpPr>
            <a:spLocks noGrp="1"/>
          </p:cNvSpPr>
          <p:nvPr>
            <p:ph type="title" idx="4294967295"/>
          </p:nvPr>
        </p:nvSpPr>
        <p:spPr>
          <a:xfrm>
            <a:off x="5652120" y="4462224"/>
            <a:ext cx="340481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медведь</a:t>
            </a:r>
          </a:p>
        </p:txBody>
      </p:sp>
      <p:pic>
        <p:nvPicPr>
          <p:cNvPr id="14" name="Picture 8" descr="https://www.clipartmax.com/png/middle/1-10231_color-clipart-music-blue-music-note-clip-art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84168" y="188640"/>
            <a:ext cx="514781" cy="576064"/>
          </a:xfrm>
          <a:prstGeom prst="rect">
            <a:avLst/>
          </a:prstGeom>
          <a:noFill/>
        </p:spPr>
      </p:pic>
      <p:sp>
        <p:nvSpPr>
          <p:cNvPr id="7" name="Rectangle 3"/>
          <p:cNvSpPr txBox="1">
            <a:spLocks/>
          </p:cNvSpPr>
          <p:nvPr/>
        </p:nvSpPr>
        <p:spPr bwMode="auto">
          <a:xfrm>
            <a:off x="0" y="0"/>
            <a:ext cx="5472608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Угадай персонажа сказки «Теремок»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pic>
        <p:nvPicPr>
          <p:cNvPr id="9218" name="Picture 2" descr="http://www.clipartbest.com/cliparts/dc8/poL/dc8poL8pi.gi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87824" y="1484784"/>
            <a:ext cx="4298555" cy="3168352"/>
          </a:xfrm>
          <a:prstGeom prst="rect">
            <a:avLst/>
          </a:prstGeom>
          <a:noFill/>
        </p:spPr>
      </p:pic>
      <p:pic>
        <p:nvPicPr>
          <p:cNvPr id="9" name="медвед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1043608" y="2492896"/>
            <a:ext cx="1296144" cy="1296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3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539552" y="1700808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49263" indent="90488" algn="ctr"/>
            <a:r>
              <a:rPr lang="ru-RU" sz="2000" b="1" dirty="0" smtClean="0">
                <a:latin typeface="Bookman Old Style" pitchFamily="18" charset="0"/>
              </a:rPr>
              <a:t>Театры </a:t>
            </a:r>
          </a:p>
          <a:p>
            <a:pPr marL="449263" indent="90488" algn="ctr"/>
            <a:r>
              <a:rPr lang="ru-RU" sz="2000" b="1" dirty="0" smtClean="0">
                <a:latin typeface="Bookman Old Style" pitchFamily="18" charset="0"/>
              </a:rPr>
              <a:t>Кемерово</a:t>
            </a:r>
            <a:endParaRPr lang="ru-RU" sz="2000" b="1" dirty="0">
              <a:latin typeface="Bookman Old Style" pitchFamily="18" charset="0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539552" y="2851745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269875" algn="ctr"/>
            <a:r>
              <a:rPr lang="ru-RU" sz="2000" b="1" dirty="0" smtClean="0">
                <a:latin typeface="Bookman Old Style" pitchFamily="18" charset="0"/>
              </a:rPr>
              <a:t>    Автора</a:t>
            </a:r>
            <a:endParaRPr lang="ru-RU" sz="1800" b="1" dirty="0" smtClean="0">
              <a:latin typeface="Bookman Old Style" pitchFamily="18" charset="0"/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539552" y="3932833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49263" algn="ctr"/>
            <a:r>
              <a:rPr lang="ru-RU" sz="2000" b="1" dirty="0" smtClean="0">
                <a:latin typeface="Bookman Old Style" pitchFamily="18" charset="0"/>
              </a:rPr>
              <a:t>Театр </a:t>
            </a:r>
          </a:p>
          <a:p>
            <a:pPr marL="719138" algn="ctr"/>
            <a:r>
              <a:rPr lang="ru-RU" sz="2000" b="1" dirty="0" smtClean="0">
                <a:latin typeface="Bookman Old Style" pitchFamily="18" charset="0"/>
              </a:rPr>
              <a:t>настроения</a:t>
            </a:r>
            <a:endParaRPr lang="ru-RU" sz="2000" b="1" dirty="0">
              <a:latin typeface="Bookman Old Style" pitchFamily="18" charset="0"/>
            </a:endParaRP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539552" y="5012333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49263" algn="ctr"/>
            <a:r>
              <a:rPr lang="ru-RU" sz="2000" b="1" dirty="0" smtClean="0">
                <a:latin typeface="Bookman Old Style" pitchFamily="18" charset="0"/>
              </a:rPr>
              <a:t>Угадай </a:t>
            </a:r>
          </a:p>
          <a:p>
            <a:pPr marL="449263" algn="ctr"/>
            <a:r>
              <a:rPr lang="ru-RU" sz="2000" b="1" dirty="0" smtClean="0">
                <a:latin typeface="Bookman Old Style" pitchFamily="18" charset="0"/>
              </a:rPr>
              <a:t>героя </a:t>
            </a:r>
          </a:p>
          <a:p>
            <a:pPr marL="449263" algn="ctr"/>
            <a:r>
              <a:rPr lang="ru-RU" sz="2000" b="1" dirty="0" smtClean="0">
                <a:latin typeface="Bookman Old Style" pitchFamily="18" charset="0"/>
              </a:rPr>
              <a:t>сказки</a:t>
            </a:r>
            <a:endParaRPr lang="ru-RU" sz="1800" b="1" dirty="0">
              <a:latin typeface="Bookman Old Style" pitchFamily="18" charset="0"/>
            </a:endParaRPr>
          </a:p>
        </p:txBody>
      </p:sp>
      <p:sp>
        <p:nvSpPr>
          <p:cNvPr id="10258" name="AutoShape 1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203376" y="1700808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1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259" name="AutoShape 1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392080" y="1700808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2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260" name="AutoShape 20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544208" y="1700808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3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261" name="AutoShape 21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768344" y="1700808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4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262" name="AutoShape 22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7920472" y="1700808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5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263" name="AutoShape 23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3203377" y="2851745"/>
            <a:ext cx="900000" cy="900113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1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264" name="AutoShape 24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4392080" y="2851745"/>
            <a:ext cx="900000" cy="900113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2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265" name="AutoShape 25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5544208" y="2851745"/>
            <a:ext cx="900000" cy="900113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3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266" name="AutoShape 26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6768344" y="2851745"/>
            <a:ext cx="900000" cy="900113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4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267" name="AutoShape 27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7920472" y="2851745"/>
            <a:ext cx="900000" cy="900113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5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268" name="AutoShape 28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3203377" y="3932833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1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269" name="AutoShape 29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4392080" y="3932833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2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270" name="AutoShape 30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5544208" y="3932833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3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271" name="AutoShape 31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6768344" y="3932833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4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272" name="AutoShape 32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7920472" y="3932833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5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273" name="AutoShape 33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3203377" y="5012333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1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274" name="AutoShape 34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4392080" y="5012333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2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275" name="AutoShape 35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5544208" y="5012333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3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276" name="AutoShape 36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6768344" y="5012333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4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277" name="AutoShape 37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7920472" y="5012333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5</a:t>
            </a:r>
            <a:endParaRPr lang="ru-RU" sz="2400" b="1" i="1" dirty="0">
              <a:latin typeface="Bookman Old Style" pitchFamily="18" charset="0"/>
            </a:endParaRPr>
          </a:p>
        </p:txBody>
      </p:sp>
      <p:pic>
        <p:nvPicPr>
          <p:cNvPr id="22530" name="Picture 2" descr="http://kemerovo.tripod.com/sitebuildercontent/sitebuilderpictures/kemerovocoatofarms.gif"/>
          <p:cNvPicPr>
            <a:picLocks noChangeAspect="1" noChangeArrowheads="1"/>
          </p:cNvPicPr>
          <p:nvPr/>
        </p:nvPicPr>
        <p:blipFill>
          <a:blip r:embed="rId22" cstate="email"/>
          <a:srcRect/>
          <a:stretch>
            <a:fillRect/>
          </a:stretch>
        </p:blipFill>
        <p:spPr bwMode="auto">
          <a:xfrm>
            <a:off x="683568" y="1844824"/>
            <a:ext cx="514350" cy="695325"/>
          </a:xfrm>
          <a:prstGeom prst="rect">
            <a:avLst/>
          </a:prstGeom>
          <a:noFill/>
        </p:spPr>
      </p:pic>
      <p:pic>
        <p:nvPicPr>
          <p:cNvPr id="22532" name="Picture 4" descr="https://litforbrains.com/wp-content/uploads/2014/05/Quill_PSF-1024x868.png"/>
          <p:cNvPicPr>
            <a:picLocks noChangeAspect="1" noChangeArrowheads="1"/>
          </p:cNvPicPr>
          <p:nvPr/>
        </p:nvPicPr>
        <p:blipFill>
          <a:blip r:embed="rId23" cstate="email"/>
          <a:srcRect/>
          <a:stretch>
            <a:fillRect/>
          </a:stretch>
        </p:blipFill>
        <p:spPr bwMode="auto">
          <a:xfrm>
            <a:off x="611560" y="2996952"/>
            <a:ext cx="849495" cy="720080"/>
          </a:xfrm>
          <a:prstGeom prst="rect">
            <a:avLst/>
          </a:prstGeom>
          <a:noFill/>
        </p:spPr>
      </p:pic>
      <p:pic>
        <p:nvPicPr>
          <p:cNvPr id="22534" name="Picture 6" descr="https://pixy.org/src/113/1138518.jpg"/>
          <p:cNvPicPr>
            <a:picLocks noChangeAspect="1" noChangeArrowheads="1"/>
          </p:cNvPicPr>
          <p:nvPr/>
        </p:nvPicPr>
        <p:blipFill>
          <a:blip r:embed="rId24" cstate="email"/>
          <a:srcRect/>
          <a:stretch>
            <a:fillRect/>
          </a:stretch>
        </p:blipFill>
        <p:spPr bwMode="auto">
          <a:xfrm>
            <a:off x="611560" y="4077072"/>
            <a:ext cx="576064" cy="648072"/>
          </a:xfrm>
          <a:prstGeom prst="rect">
            <a:avLst/>
          </a:prstGeom>
          <a:noFill/>
        </p:spPr>
      </p:pic>
      <p:pic>
        <p:nvPicPr>
          <p:cNvPr id="22536" name="Picture 8" descr="https://www.clipartmax.com/png/middle/1-10231_color-clipart-music-blue-music-note-clip-art.png"/>
          <p:cNvPicPr>
            <a:picLocks noChangeAspect="1" noChangeArrowheads="1"/>
          </p:cNvPicPr>
          <p:nvPr/>
        </p:nvPicPr>
        <p:blipFill>
          <a:blip r:embed="rId25" cstate="email"/>
          <a:srcRect/>
          <a:stretch>
            <a:fillRect/>
          </a:stretch>
        </p:blipFill>
        <p:spPr bwMode="auto">
          <a:xfrm>
            <a:off x="611560" y="5157192"/>
            <a:ext cx="514781" cy="576064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1331640" y="260648"/>
            <a:ext cx="396044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ТЕАТР</a:t>
            </a:r>
            <a:endParaRPr lang="ru-RU" sz="5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2" name="Рисунок 31" descr="https://im0-tub-ru.yandex.net/i?id=86c7485833544dadf562ed82d7111d76&amp;n=13&amp;exp=1">
            <a:hlinkClick r:id="rId26" action="ppaction://hlinksldjump"/>
          </p:cNvPr>
          <p:cNvPicPr/>
          <p:nvPr/>
        </p:nvPicPr>
        <p:blipFill>
          <a:blip r:embed="rId27" cstate="email"/>
          <a:srcRect/>
          <a:stretch>
            <a:fillRect/>
          </a:stretch>
        </p:blipFill>
        <p:spPr bwMode="auto">
          <a:xfrm>
            <a:off x="8269660" y="0"/>
            <a:ext cx="87434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https://img1.liveinternet.ru/images/attach/c/3/121/938/121938077_gnom_veselchak.png">
            <a:hlinkClick r:id="rId28" action="ppaction://hlinksldjump"/>
          </p:cNvPr>
          <p:cNvPicPr>
            <a:picLocks noChangeAspect="1" noChangeArrowheads="1"/>
          </p:cNvPicPr>
          <p:nvPr/>
        </p:nvPicPr>
        <p:blipFill>
          <a:blip r:embed="rId29" cstate="email"/>
          <a:srcRect/>
          <a:stretch>
            <a:fillRect/>
          </a:stretch>
        </p:blipFill>
        <p:spPr bwMode="auto">
          <a:xfrm>
            <a:off x="251520" y="260648"/>
            <a:ext cx="728814" cy="1006252"/>
          </a:xfrm>
          <a:prstGeom prst="rect">
            <a:avLst/>
          </a:prstGeom>
          <a:noFill/>
        </p:spPr>
      </p:pic>
      <p:pic>
        <p:nvPicPr>
          <p:cNvPr id="26626" name="Picture 2" descr="https://im0-tub-ru.yandex.net/i?id=e4569bf612c9ece5ec28a31b7d045ee7-l&amp;n=13"/>
          <p:cNvPicPr>
            <a:picLocks noChangeAspect="1" noChangeArrowheads="1"/>
          </p:cNvPicPr>
          <p:nvPr/>
        </p:nvPicPr>
        <p:blipFill>
          <a:blip r:embed="rId30" cstate="email"/>
          <a:srcRect/>
          <a:stretch>
            <a:fillRect/>
          </a:stretch>
        </p:blipFill>
        <p:spPr bwMode="auto">
          <a:xfrm>
            <a:off x="5364088" y="0"/>
            <a:ext cx="1728192" cy="14114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2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2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2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2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2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2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0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02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0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02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 nodeType="clickPar">
                      <p:stCondLst>
                        <p:cond delay="0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02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02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 nodeType="clickPar">
                      <p:stCondLst>
                        <p:cond delay="0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8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02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 nodeType="clickPar">
                      <p:stCondLst>
                        <p:cond delay="0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9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02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0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02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 nodeType="clickPar">
                      <p:stCondLst>
                        <p:cond delay="0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102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1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2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 nodeType="clickPar">
                      <p:stCondLst>
                        <p:cond delay="0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102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02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102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3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102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 nodeType="clickPar">
                      <p:stCondLst>
                        <p:cond delay="0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10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4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102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 nodeType="clickPar">
                      <p:stCondLst>
                        <p:cond delay="0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102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02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 nodeType="clickPar">
                      <p:stCondLst>
                        <p:cond delay="0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1000"/>
                                        <p:tgtEl>
                                          <p:spTgt spid="10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6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102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 nodeType="clickPar">
                      <p:stCondLst>
                        <p:cond delay="0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10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10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7"/>
                  </p:tgtEl>
                </p:cond>
              </p:nextCondLst>
            </p:seq>
          </p:childTnLst>
        </p:cTn>
      </p:par>
    </p:tnLst>
    <p:bldLst>
      <p:bldP spid="10258" grpId="0" animBg="1"/>
      <p:bldP spid="10259" grpId="0" animBg="1"/>
      <p:bldP spid="10260" grpId="0" animBg="1"/>
      <p:bldP spid="10261" grpId="0" animBg="1"/>
      <p:bldP spid="10262" grpId="0" animBg="1"/>
      <p:bldP spid="10263" grpId="0" animBg="1"/>
      <p:bldP spid="10264" grpId="0" animBg="1"/>
      <p:bldP spid="10265" grpId="0" animBg="1"/>
      <p:bldP spid="10266" grpId="0" animBg="1"/>
      <p:bldP spid="10267" grpId="0" animBg="1"/>
      <p:bldP spid="10268" grpId="0" animBg="1"/>
      <p:bldP spid="10269" grpId="0" animBg="1"/>
      <p:bldP spid="10270" grpId="0" animBg="1"/>
      <p:bldP spid="10271" grpId="0" animBg="1"/>
      <p:bldP spid="10272" grpId="0" animBg="1"/>
      <p:bldP spid="10273" grpId="0" animBg="1"/>
      <p:bldP spid="10274" grpId="0" animBg="1"/>
      <p:bldP spid="10275" grpId="0" animBg="1"/>
      <p:bldP spid="10276" grpId="0" animBg="1"/>
      <p:bldP spid="1027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0"/>
          <p:cNvSpPr>
            <a:spLocks noChangeArrowheads="1"/>
          </p:cNvSpPr>
          <p:nvPr/>
        </p:nvSpPr>
        <p:spPr bwMode="auto">
          <a:xfrm>
            <a:off x="8250099" y="33383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3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857149" y="0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49263" algn="ctr"/>
            <a:r>
              <a:rPr lang="ru-RU" sz="1800" b="1" dirty="0" smtClean="0">
                <a:latin typeface="Bookman Old Style" pitchFamily="18" charset="0"/>
              </a:rPr>
              <a:t>   </a:t>
            </a:r>
          </a:p>
          <a:p>
            <a:pPr marL="449263" algn="ctr"/>
            <a:r>
              <a:rPr lang="ru-RU" sz="1800" b="1" dirty="0" smtClean="0">
                <a:latin typeface="Bookman Old Style" pitchFamily="18" charset="0"/>
              </a:rPr>
              <a:t>Угадай </a:t>
            </a:r>
          </a:p>
          <a:p>
            <a:pPr marL="449263" algn="ctr"/>
            <a:r>
              <a:rPr lang="ru-RU" sz="1800" b="1" dirty="0" smtClean="0">
                <a:latin typeface="Bookman Old Style" pitchFamily="18" charset="0"/>
              </a:rPr>
              <a:t>героя </a:t>
            </a:r>
          </a:p>
          <a:p>
            <a:pPr marL="449263" algn="ctr"/>
            <a:r>
              <a:rPr lang="ru-RU" sz="1800" b="1" dirty="0" smtClean="0">
                <a:latin typeface="Bookman Old Style" pitchFamily="18" charset="0"/>
              </a:rPr>
              <a:t>сказки</a:t>
            </a:r>
            <a:endParaRPr lang="ru-RU" sz="1600" b="1" dirty="0" smtClean="0">
              <a:latin typeface="Bookman Old Style" pitchFamily="18" charset="0"/>
            </a:endParaRPr>
          </a:p>
          <a:p>
            <a:pPr algn="ctr"/>
            <a:endParaRPr lang="ru-RU" sz="1800" b="1" dirty="0">
              <a:latin typeface="Bookman Old Style" pitchFamily="18" charset="0"/>
            </a:endParaRPr>
          </a:p>
        </p:txBody>
      </p:sp>
      <p:pic>
        <p:nvPicPr>
          <p:cNvPr id="9" name="Picture 2" descr="http://www.pngonly.com/wp-content/uploads/2017/06/Carnival-Mask-High-Quality-Transparent-PNG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5517232"/>
            <a:ext cx="2364620" cy="1152128"/>
          </a:xfrm>
          <a:prstGeom prst="rect">
            <a:avLst/>
          </a:prstGeom>
          <a:noFill/>
        </p:spPr>
      </p:pic>
      <p:sp>
        <p:nvSpPr>
          <p:cNvPr id="10" name="Rectangle 6"/>
          <p:cNvSpPr>
            <a:spLocks noGrp="1"/>
          </p:cNvSpPr>
          <p:nvPr>
            <p:ph type="title" idx="4294967295"/>
          </p:nvPr>
        </p:nvSpPr>
        <p:spPr>
          <a:xfrm>
            <a:off x="5255419" y="4509120"/>
            <a:ext cx="3888581" cy="129693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FF00"/>
                </a:solidFill>
                <a:latin typeface="Bookman Old Style" pitchFamily="18" charset="0"/>
              </a:rPr>
              <a:t>лиса</a:t>
            </a:r>
          </a:p>
        </p:txBody>
      </p:sp>
      <p:pic>
        <p:nvPicPr>
          <p:cNvPr id="11" name="Picture 8" descr="https://www.clipartmax.com/png/middle/1-10231_color-clipart-music-blue-music-note-clip-art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84168" y="188640"/>
            <a:ext cx="514781" cy="576064"/>
          </a:xfrm>
          <a:prstGeom prst="rect">
            <a:avLst/>
          </a:prstGeom>
          <a:noFill/>
        </p:spPr>
      </p:pic>
      <p:sp>
        <p:nvSpPr>
          <p:cNvPr id="7" name="Rectangle 3"/>
          <p:cNvSpPr txBox="1">
            <a:spLocks/>
          </p:cNvSpPr>
          <p:nvPr/>
        </p:nvSpPr>
        <p:spPr bwMode="auto">
          <a:xfrm>
            <a:off x="0" y="0"/>
            <a:ext cx="5472608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Угадай персонажа сказки «Теремок»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pic>
        <p:nvPicPr>
          <p:cNvPr id="12" name="Рисунок 11" descr="http://illustrators.ru/uploads/illustration/image/985471/main_040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99792" y="1340768"/>
            <a:ext cx="338437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Музыка к сказке Теремок - Лис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971600" y="2492896"/>
            <a:ext cx="1160512" cy="1160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23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1"/>
          <p:cNvSpPr>
            <a:spLocks noChangeArrowheads="1"/>
          </p:cNvSpPr>
          <p:nvPr/>
        </p:nvSpPr>
        <p:spPr bwMode="auto">
          <a:xfrm>
            <a:off x="8233636" y="0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4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857149" y="0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49263" algn="ctr"/>
            <a:endParaRPr lang="ru-RU" sz="1800" b="1" dirty="0" smtClean="0">
              <a:latin typeface="Bookman Old Style" pitchFamily="18" charset="0"/>
            </a:endParaRPr>
          </a:p>
          <a:p>
            <a:pPr marL="449263" algn="ctr"/>
            <a:r>
              <a:rPr lang="ru-RU" sz="1800" b="1" dirty="0" smtClean="0">
                <a:latin typeface="Bookman Old Style" pitchFamily="18" charset="0"/>
              </a:rPr>
              <a:t>   Угадай </a:t>
            </a:r>
          </a:p>
          <a:p>
            <a:pPr marL="449263" algn="ctr"/>
            <a:r>
              <a:rPr lang="ru-RU" sz="1800" b="1" dirty="0" smtClean="0">
                <a:latin typeface="Bookman Old Style" pitchFamily="18" charset="0"/>
              </a:rPr>
              <a:t>героя </a:t>
            </a:r>
          </a:p>
          <a:p>
            <a:pPr marL="449263" algn="ctr"/>
            <a:r>
              <a:rPr lang="ru-RU" sz="1800" b="1" dirty="0" smtClean="0">
                <a:latin typeface="Bookman Old Style" pitchFamily="18" charset="0"/>
              </a:rPr>
              <a:t>сказки</a:t>
            </a:r>
            <a:endParaRPr lang="ru-RU" sz="1600" b="1" dirty="0" smtClean="0">
              <a:latin typeface="Bookman Old Style" pitchFamily="18" charset="0"/>
            </a:endParaRPr>
          </a:p>
          <a:p>
            <a:pPr algn="ctr"/>
            <a:endParaRPr lang="ru-RU" sz="1800" b="1" dirty="0">
              <a:latin typeface="Bookman Old Style" pitchFamily="18" charset="0"/>
            </a:endParaRPr>
          </a:p>
        </p:txBody>
      </p:sp>
      <p:pic>
        <p:nvPicPr>
          <p:cNvPr id="9" name="Picture 2" descr="http://www.pngonly.com/wp-content/uploads/2017/06/Carnival-Mask-High-Quality-Transparent-PNG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5517232"/>
            <a:ext cx="2364620" cy="1152128"/>
          </a:xfrm>
          <a:prstGeom prst="rect">
            <a:avLst/>
          </a:prstGeom>
          <a:noFill/>
        </p:spPr>
      </p:pic>
      <p:sp>
        <p:nvSpPr>
          <p:cNvPr id="10" name="Rectangle 6"/>
          <p:cNvSpPr>
            <a:spLocks noGrp="1"/>
          </p:cNvSpPr>
          <p:nvPr>
            <p:ph type="title" idx="4294967295"/>
          </p:nvPr>
        </p:nvSpPr>
        <p:spPr>
          <a:xfrm>
            <a:off x="5255419" y="4509120"/>
            <a:ext cx="3888581" cy="129693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FF00"/>
                </a:solidFill>
                <a:latin typeface="Bookman Old Style" pitchFamily="18" charset="0"/>
              </a:rPr>
              <a:t>лягушка</a:t>
            </a:r>
          </a:p>
        </p:txBody>
      </p:sp>
      <p:pic>
        <p:nvPicPr>
          <p:cNvPr id="11" name="Picture 8" descr="https://www.clipartmax.com/png/middle/1-10231_color-clipart-music-blue-music-note-clip-art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84168" y="188640"/>
            <a:ext cx="514781" cy="576064"/>
          </a:xfrm>
          <a:prstGeom prst="rect">
            <a:avLst/>
          </a:prstGeom>
          <a:noFill/>
        </p:spPr>
      </p:pic>
      <p:sp>
        <p:nvSpPr>
          <p:cNvPr id="7" name="Rectangle 3"/>
          <p:cNvSpPr txBox="1">
            <a:spLocks/>
          </p:cNvSpPr>
          <p:nvPr/>
        </p:nvSpPr>
        <p:spPr bwMode="auto">
          <a:xfrm>
            <a:off x="0" y="0"/>
            <a:ext cx="5472608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Угадай персонажа сказки «Теремок»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pic>
        <p:nvPicPr>
          <p:cNvPr id="12" name="Рисунок 11" descr="https://logods38.edumsko.ru/uploads/34600/34600/section/736045/image_image_4675581-2.png?1537606365331"/>
          <p:cNvPicPr/>
          <p:nvPr/>
        </p:nvPicPr>
        <p:blipFill>
          <a:blip r:embed="rId6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1484784"/>
            <a:ext cx="309634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Лягушка - Танец лягушек на выхо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899592" y="2492896"/>
            <a:ext cx="1304528" cy="1304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32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Grp="1"/>
          </p:cNvSpPr>
          <p:nvPr>
            <p:ph type="title" idx="4294967295"/>
          </p:nvPr>
        </p:nvSpPr>
        <p:spPr>
          <a:xfrm>
            <a:off x="5255419" y="4509120"/>
            <a:ext cx="3888581" cy="129693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FF00"/>
                </a:solidFill>
                <a:latin typeface="Bookman Old Style" pitchFamily="18" charset="0"/>
              </a:rPr>
              <a:t>волк </a:t>
            </a:r>
          </a:p>
        </p:txBody>
      </p:sp>
      <p:sp>
        <p:nvSpPr>
          <p:cNvPr id="6" name="AutoShape 21"/>
          <p:cNvSpPr>
            <a:spLocks noChangeArrowheads="1"/>
          </p:cNvSpPr>
          <p:nvPr/>
        </p:nvSpPr>
        <p:spPr bwMode="auto">
          <a:xfrm>
            <a:off x="8233636" y="0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5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857149" y="0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49263" algn="ctr"/>
            <a:r>
              <a:rPr lang="ru-RU" sz="1800" b="1" dirty="0" smtClean="0">
                <a:latin typeface="Bookman Old Style" pitchFamily="18" charset="0"/>
              </a:rPr>
              <a:t>   </a:t>
            </a:r>
          </a:p>
          <a:p>
            <a:pPr marL="449263" algn="ctr"/>
            <a:r>
              <a:rPr lang="ru-RU" sz="1800" b="1" dirty="0" smtClean="0">
                <a:latin typeface="Bookman Old Style" pitchFamily="18" charset="0"/>
              </a:rPr>
              <a:t>  Угадай </a:t>
            </a:r>
          </a:p>
          <a:p>
            <a:pPr marL="449263" algn="ctr"/>
            <a:r>
              <a:rPr lang="ru-RU" sz="1800" b="1" dirty="0" smtClean="0">
                <a:latin typeface="Bookman Old Style" pitchFamily="18" charset="0"/>
              </a:rPr>
              <a:t>героя </a:t>
            </a:r>
          </a:p>
          <a:p>
            <a:pPr marL="449263" algn="ctr"/>
            <a:r>
              <a:rPr lang="ru-RU" sz="1800" b="1" dirty="0" smtClean="0">
                <a:latin typeface="Bookman Old Style" pitchFamily="18" charset="0"/>
              </a:rPr>
              <a:t>сказки</a:t>
            </a:r>
            <a:endParaRPr lang="ru-RU" sz="1600" b="1" dirty="0" smtClean="0">
              <a:latin typeface="Bookman Old Style" pitchFamily="18" charset="0"/>
            </a:endParaRPr>
          </a:p>
          <a:p>
            <a:pPr algn="ctr"/>
            <a:endParaRPr lang="ru-RU" sz="1800" b="1" dirty="0">
              <a:latin typeface="Bookman Old Style" pitchFamily="18" charset="0"/>
            </a:endParaRPr>
          </a:p>
        </p:txBody>
      </p:sp>
      <p:pic>
        <p:nvPicPr>
          <p:cNvPr id="9" name="Picture 8" descr="https://www.clipartmax.com/png/middle/1-10231_color-clipart-music-blue-music-note-clip-ar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188640"/>
            <a:ext cx="514781" cy="576064"/>
          </a:xfrm>
          <a:prstGeom prst="rect">
            <a:avLst/>
          </a:prstGeom>
          <a:noFill/>
        </p:spPr>
      </p:pic>
      <p:pic>
        <p:nvPicPr>
          <p:cNvPr id="10" name="Picture 2" descr="http://www.pngonly.com/wp-content/uploads/2017/06/Carnival-Mask-High-Quality-Transparent-PNG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5517232"/>
            <a:ext cx="2364620" cy="1152128"/>
          </a:xfrm>
          <a:prstGeom prst="rect">
            <a:avLst/>
          </a:prstGeom>
          <a:noFill/>
        </p:spPr>
      </p:pic>
      <p:sp>
        <p:nvSpPr>
          <p:cNvPr id="11" name="Rectangle 3"/>
          <p:cNvSpPr txBox="1">
            <a:spLocks/>
          </p:cNvSpPr>
          <p:nvPr/>
        </p:nvSpPr>
        <p:spPr bwMode="auto">
          <a:xfrm>
            <a:off x="179512" y="0"/>
            <a:ext cx="5472608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Угадай персонажа сказки «Теремок»</a:t>
            </a:r>
          </a:p>
        </p:txBody>
      </p:sp>
      <p:pic>
        <p:nvPicPr>
          <p:cNvPr id="12" name="Рисунок 11" descr="https://png.pngtree.com/element_origin_min_pic/16/06/27/155770d86fc4ed5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75856" y="1484784"/>
            <a:ext cx="295232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Выход Волка -  Вол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1115616" y="2348880"/>
            <a:ext cx="1368152" cy="1368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21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686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s53.radikal.ru/i140/1002/c7/1e996aabdb2d.jpg"/>
          <p:cNvPicPr>
            <a:picLocks noChangeAspect="1" noChangeArrowheads="1"/>
          </p:cNvPicPr>
          <p:nvPr/>
        </p:nvPicPr>
        <p:blipFill>
          <a:blip r:embed="rId3" cstate="email">
            <a:lum bright="-14000"/>
          </a:blip>
          <a:srcRect/>
          <a:stretch>
            <a:fillRect/>
          </a:stretch>
        </p:blipFill>
        <p:spPr bwMode="auto">
          <a:xfrm>
            <a:off x="0" y="0"/>
            <a:ext cx="92392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www.pngonly.com/wp-content/uploads/2017/06/Carnival-Mask-High-Quality-Transparent-PNG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5517232"/>
            <a:ext cx="2364620" cy="1152128"/>
          </a:xfrm>
          <a:prstGeom prst="rect">
            <a:avLst/>
          </a:prstGeom>
          <a:noFill/>
        </p:spPr>
      </p:pic>
      <p:pic>
        <p:nvPicPr>
          <p:cNvPr id="5121" name="Picture 1" descr="C:\Users\золотой ключик\Desktop\1372611562_gnom7b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47864" y="1844824"/>
            <a:ext cx="3024336" cy="3989338"/>
          </a:xfrm>
          <a:prstGeom prst="rect">
            <a:avLst/>
          </a:prstGeom>
          <a:noFill/>
        </p:spPr>
      </p:pic>
      <p:pic>
        <p:nvPicPr>
          <p:cNvPr id="5123" name="Picture 3" descr="C:\Users\золотой ключик\Desktop\Seventh-Dwarf-23696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59832" y="1700808"/>
            <a:ext cx="3203848" cy="4136184"/>
          </a:xfrm>
          <a:prstGeom prst="rect">
            <a:avLst/>
          </a:prstGeom>
          <a:noFill/>
        </p:spPr>
      </p:pic>
      <p:pic>
        <p:nvPicPr>
          <p:cNvPr id="5124" name="Picture 4" descr="C:\Users\золотой ключик\Desktop\18713295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419872" y="1484784"/>
            <a:ext cx="2941527" cy="4104456"/>
          </a:xfrm>
          <a:prstGeom prst="rect">
            <a:avLst/>
          </a:prstGeom>
          <a:noFill/>
        </p:spPr>
      </p:pic>
      <p:pic>
        <p:nvPicPr>
          <p:cNvPr id="9" name="бурундуки физминут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email"/>
          <a:stretch>
            <a:fillRect/>
          </a:stretch>
        </p:blipFill>
        <p:spPr>
          <a:xfrm>
            <a:off x="25152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229600" cy="1143000"/>
          </a:xfrm>
        </p:spPr>
        <p:txBody>
          <a:bodyPr/>
          <a:lstStyle/>
          <a:p>
            <a:r>
              <a:rPr lang="ru-RU" sz="8800" b="1" dirty="0" smtClean="0">
                <a:solidFill>
                  <a:srgbClr val="FFFF00"/>
                </a:solidFill>
                <a:latin typeface="Bookman Old Style" pitchFamily="18" charset="0"/>
              </a:rPr>
              <a:t>Молодцы!</a:t>
            </a:r>
            <a:endParaRPr lang="ru-RU" sz="88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pic>
        <p:nvPicPr>
          <p:cNvPr id="3" name="Picture 3" descr="2">
            <a:hlinkClick r:id="" action="ppaction://hlinkshowjump?jump=nextslide">
              <a:snd r:embed="rId3" name="applause.wav"/>
            </a:hlinkClick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-171400"/>
            <a:ext cx="3168650" cy="3168650"/>
          </a:xfrm>
          <a:prstGeom prst="rect">
            <a:avLst/>
          </a:prstGeom>
          <a:noFill/>
        </p:spPr>
      </p:pic>
      <p:pic>
        <p:nvPicPr>
          <p:cNvPr id="4" name="zvuk-aplodismentov-i-ovaci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0688"/>
            <a:ext cx="9144000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FF00"/>
                </a:solidFill>
                <a:latin typeface="Bookman Old Style" pitchFamily="18" charset="0"/>
              </a:rPr>
              <a:t>Иллюстрации</a:t>
            </a:r>
            <a:r>
              <a:rPr lang="ru-RU" sz="1500" b="1" dirty="0" smtClean="0">
                <a:solidFill>
                  <a:srgbClr val="FFFF00"/>
                </a:solidFill>
                <a:latin typeface="Bookman Old Style" pitchFamily="18" charset="0"/>
              </a:rPr>
              <a:t>: </a:t>
            </a:r>
            <a:r>
              <a:rPr lang="en-US" sz="1500" b="1" dirty="0" smtClean="0">
                <a:solidFill>
                  <a:srgbClr val="FFFF00"/>
                </a:solidFill>
                <a:latin typeface="Bookman Old Style" pitchFamily="18" charset="0"/>
                <a:hlinkClick r:id="rId2"/>
              </a:rPr>
              <a:t>http://pbs.twimg.com/media/CEGQR08WgAASLcV.png:large</a:t>
            </a:r>
            <a:r>
              <a:rPr lang="ru-RU" sz="1500" b="1" dirty="0" smtClean="0">
                <a:solidFill>
                  <a:srgbClr val="FFFF00"/>
                </a:solidFill>
                <a:latin typeface="Bookman Old Style" pitchFamily="18" charset="0"/>
              </a:rPr>
              <a:t> </a:t>
            </a:r>
          </a:p>
          <a:p>
            <a:r>
              <a:rPr lang="en-US" sz="1500" b="1" dirty="0" smtClean="0">
                <a:solidFill>
                  <a:srgbClr val="FFFF00"/>
                </a:solidFill>
                <a:latin typeface="Bookman Old Style" pitchFamily="18" charset="0"/>
                <a:hlinkClick r:id="rId3"/>
              </a:rPr>
              <a:t>http://news3day.ru/wp-content/uploads/2018/04/bolshoi-opening-anon-neu-wide.jpg</a:t>
            </a:r>
            <a:r>
              <a:rPr lang="ru-RU" sz="1500" b="1" dirty="0" smtClean="0">
                <a:solidFill>
                  <a:srgbClr val="FFFF00"/>
                </a:solidFill>
                <a:latin typeface="Bookman Old Style" pitchFamily="18" charset="0"/>
              </a:rPr>
              <a:t>, </a:t>
            </a:r>
            <a:r>
              <a:rPr lang="en-US" sz="1500" b="1" dirty="0" smtClean="0">
                <a:solidFill>
                  <a:srgbClr val="FFFF00"/>
                </a:solidFill>
                <a:latin typeface="Bookman Old Style" pitchFamily="18" charset="0"/>
                <a:hlinkClick r:id="rId4"/>
              </a:rPr>
              <a:t>https://pixy.org/src/113/1138518.jpg</a:t>
            </a:r>
            <a:endParaRPr lang="ru-RU" sz="1500" b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r>
              <a:rPr lang="en-US" sz="1500" b="1" dirty="0" smtClean="0">
                <a:solidFill>
                  <a:srgbClr val="FFFF00"/>
                </a:solidFill>
                <a:latin typeface="Bookman Old Style" pitchFamily="18" charset="0"/>
                <a:hlinkClick r:id="rId5"/>
              </a:rPr>
              <a:t>https://yandex.ru/images/search?pos=416&amp;p=13&amp;img_url=https%3A%2F%2Fpng.pngtree.com%2Fback_origin_pic%2F03%2F97%2F67%2Fc6ab9fe46537802d82a1e61d0e1a1cf1.jpg&amp;text=%D1%84%D0%BE%D0%BD%20%D1%82%D0%B5%D0%B0%D1%82%D1%80&amp;rpt=simage</a:t>
            </a:r>
            <a:r>
              <a:rPr lang="en-US" sz="1500" b="1" dirty="0" smtClean="0">
                <a:solidFill>
                  <a:srgbClr val="FFFF00"/>
                </a:solidFill>
                <a:latin typeface="Bookman Old Style" pitchFamily="18" charset="0"/>
              </a:rPr>
              <a:t> </a:t>
            </a:r>
            <a:endParaRPr lang="ru-RU" sz="1500" b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r>
              <a:rPr lang="en-US" sz="1500" b="1" dirty="0" smtClean="0">
                <a:solidFill>
                  <a:srgbClr val="FFFF00"/>
                </a:solidFill>
                <a:latin typeface="Bookman Old Style" pitchFamily="18" charset="0"/>
                <a:hlinkClick r:id="rId6"/>
              </a:rPr>
              <a:t>https://ds04.infourok.ru/uploads/ex/0f9a/00146e71-b899d188/img11.jpg</a:t>
            </a:r>
            <a:endParaRPr lang="ru-RU" sz="1500" b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r>
              <a:rPr lang="en-US" sz="1500" b="1" dirty="0" smtClean="0">
                <a:solidFill>
                  <a:srgbClr val="FFFF00"/>
                </a:solidFill>
                <a:latin typeface="Bookman Old Style" pitchFamily="18" charset="0"/>
                <a:hlinkClick r:id="rId7"/>
              </a:rPr>
              <a:t>http://mnogo.media/upload/iblock/2df/kemerovskomu_kukolnomu_teatru_ispolnilos_75_let.jpg</a:t>
            </a:r>
            <a:endParaRPr lang="ru-RU" sz="1500" b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r>
              <a:rPr lang="en-US" sz="1500" b="1" dirty="0" smtClean="0">
                <a:solidFill>
                  <a:srgbClr val="FFFF00"/>
                </a:solidFill>
                <a:latin typeface="Bookman Old Style" pitchFamily="18" charset="0"/>
                <a:hlinkClick r:id="rId8"/>
              </a:rPr>
              <a:t>https://i0.photo.2gis.com/images/geo/5/703687453768730_106a.jpg</a:t>
            </a:r>
            <a:endParaRPr lang="ru-RU" sz="1500" b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r>
              <a:rPr lang="en-US" sz="1500" b="1" dirty="0" smtClean="0">
                <a:solidFill>
                  <a:srgbClr val="FFFF00"/>
                </a:solidFill>
                <a:latin typeface="Bookman Old Style" pitchFamily="18" charset="0"/>
                <a:hlinkClick r:id="rId9"/>
              </a:rPr>
              <a:t>http://www.pngonly.com/wp-content/uploads/2017/06/Carnival-Mask-High-Quality-Transparent-PNG.png</a:t>
            </a:r>
            <a:endParaRPr lang="ru-RU" sz="1500" b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r>
              <a:rPr lang="en-US" sz="1500" b="1" dirty="0" smtClean="0">
                <a:solidFill>
                  <a:srgbClr val="FFFF00"/>
                </a:solidFill>
                <a:latin typeface="Bookman Old Style" pitchFamily="18" charset="0"/>
                <a:hlinkClick r:id="rId10"/>
              </a:rPr>
              <a:t>https://news333.000webhostapp.com/wp-content/img/muzikalniy-teatr-imbobrova-kemerovo-3.jpg</a:t>
            </a:r>
            <a:endParaRPr lang="ru-RU" sz="1500" b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r>
              <a:rPr lang="en-US" sz="1500" b="1" dirty="0" smtClean="0">
                <a:solidFill>
                  <a:srgbClr val="FFFF00"/>
                </a:solidFill>
                <a:latin typeface="Bookman Old Style" pitchFamily="18" charset="0"/>
                <a:hlinkClick r:id="rId11"/>
              </a:rPr>
              <a:t>http://kemerovo.tripod.com/sitebuildercontent/sitebuilderpictures/kemerovocoatofarms.gif</a:t>
            </a:r>
            <a:endParaRPr lang="ru-RU" sz="1500" b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r>
              <a:rPr lang="en-US" sz="1500" b="1" dirty="0" smtClean="0">
                <a:solidFill>
                  <a:srgbClr val="FFFF00"/>
                </a:solidFill>
                <a:latin typeface="Bookman Old Style" pitchFamily="18" charset="0"/>
                <a:hlinkClick r:id="rId12"/>
              </a:rPr>
              <a:t>https://litforbrains.com/wp-content/uploads/2014/05/Quill_PSF-1024x868.png</a:t>
            </a:r>
            <a:endParaRPr lang="ru-RU" sz="1500" b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r>
              <a:rPr lang="en-US" sz="1500" b="1" dirty="0" smtClean="0">
                <a:solidFill>
                  <a:srgbClr val="FFFF00"/>
                </a:solidFill>
                <a:latin typeface="Bookman Old Style" pitchFamily="18" charset="0"/>
                <a:hlinkClick r:id="rId13"/>
              </a:rPr>
              <a:t>https://www.clipartmax.com/png/middle/1-10231_color-clipart-music-blue-music-note-clip-art.png</a:t>
            </a:r>
            <a:endParaRPr lang="ru-RU" sz="1500" b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r>
              <a:rPr lang="en-US" sz="1500" b="1" dirty="0" smtClean="0">
                <a:latin typeface="Bookman Old Style" pitchFamily="18" charset="0"/>
                <a:hlinkClick r:id="rId14"/>
              </a:rPr>
              <a:t>http://mnogo.media.10-20-0-2.dev.1kmg.ru/upload/iblock/596/kemerovskiy_teatr_dlya_detey_i_molodezhi_zavershit_sezon_premeroy_.jpg</a:t>
            </a:r>
            <a:endParaRPr lang="ru-RU" sz="1500" b="1" dirty="0" smtClean="0">
              <a:latin typeface="Bookman Old Style" pitchFamily="18" charset="0"/>
            </a:endParaRPr>
          </a:p>
          <a:p>
            <a:r>
              <a:rPr lang="en-US" sz="1500" b="1" dirty="0" smtClean="0">
                <a:latin typeface="Bookman Old Style" pitchFamily="18" charset="0"/>
                <a:hlinkClick r:id="rId15"/>
              </a:rPr>
              <a:t>https://scontent-frt3-1.xx.fbcdn.net/v/t31.0-1/c102.0.720.720a/p720x720/1547951_436084583207567_7450284990828564169_o.jpg?_nc_cat=105&amp;_nc_ht=scontent-frt3-1.xx&amp;oh=6dd41a495156a3ebf26a756e4c292b16&amp;oe=5C99EDCD</a:t>
            </a:r>
            <a:endParaRPr lang="ru-RU" sz="1500" b="1" dirty="0" smtClean="0">
              <a:latin typeface="Bookman Old Style" pitchFamily="18" charset="0"/>
            </a:endParaRPr>
          </a:p>
          <a:p>
            <a:endParaRPr lang="ru-RU" sz="1500" b="1" dirty="0" smtClean="0">
              <a:latin typeface="Bookman Old Style" pitchFamily="18" charset="0"/>
            </a:endParaRPr>
          </a:p>
          <a:p>
            <a:endParaRPr lang="ru-RU" sz="1500" dirty="0"/>
          </a:p>
        </p:txBody>
      </p:sp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62068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FF00"/>
                </a:solidFill>
                <a:latin typeface="Bookman Old Style" pitchFamily="18" charset="0"/>
              </a:rPr>
              <a:t>Использованные источники:</a:t>
            </a:r>
            <a:endParaRPr lang="ru-RU" sz="32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0688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FF00"/>
                </a:solidFill>
                <a:latin typeface="Bookman Old Style" pitchFamily="18" charset="0"/>
              </a:rPr>
              <a:t>Иллюстрации</a:t>
            </a:r>
            <a:r>
              <a:rPr lang="ru-RU" sz="1500" b="1" dirty="0" smtClean="0">
                <a:solidFill>
                  <a:srgbClr val="FFFF00"/>
                </a:solidFill>
                <a:latin typeface="Bookman Old Style" pitchFamily="18" charset="0"/>
              </a:rPr>
              <a:t>: </a:t>
            </a:r>
            <a:endParaRPr lang="ru-RU" sz="1500" dirty="0"/>
          </a:p>
        </p:txBody>
      </p:sp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62068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FF00"/>
                </a:solidFill>
                <a:latin typeface="Bookman Old Style" pitchFamily="18" charset="0"/>
              </a:rPr>
              <a:t>Использованные источники:</a:t>
            </a:r>
            <a:endParaRPr lang="ru-RU" sz="32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980728"/>
            <a:ext cx="914400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hlinkClick r:id="rId2"/>
              </a:rPr>
              <a:t>https://img1.liveinternet.ru/images/attach/c/3/121/938/121938077_gnom_veselchak.png</a:t>
            </a:r>
            <a:endParaRPr lang="ru-RU" sz="1400" dirty="0" smtClean="0"/>
          </a:p>
          <a:p>
            <a:r>
              <a:rPr lang="ru-RU" sz="1400" u="sng" dirty="0" smtClean="0">
                <a:hlinkClick r:id="rId3"/>
              </a:rPr>
              <a:t>https://sunveter.ru/uploads/posts/2013-06/1372611562_gnom7b.gif</a:t>
            </a:r>
            <a:endParaRPr lang="ru-RU" sz="1400" dirty="0" smtClean="0"/>
          </a:p>
          <a:p>
            <a:r>
              <a:rPr lang="ru-RU" sz="1400" u="sng" dirty="0" smtClean="0">
                <a:hlinkClick r:id="rId4"/>
              </a:rPr>
              <a:t>https://m.gifmania.com.ua/Animated-Gifs-Walt-Disney/Animations-Disney-Movies/Images-Snow-White-Seven-Dwarfs/Seventh-Dwarf/Seventh-Dwarf-23696.gif</a:t>
            </a:r>
            <a:endParaRPr lang="ru-RU" sz="1400" dirty="0" smtClean="0"/>
          </a:p>
          <a:p>
            <a:r>
              <a:rPr lang="ru-RU" sz="1400" u="sng" dirty="0" smtClean="0">
                <a:hlinkClick r:id="rId5"/>
              </a:rPr>
              <a:t>http://www.playcast.ru/uploads/2016/05/20/18713295.gif</a:t>
            </a:r>
            <a:endParaRPr lang="ru-RU" sz="1400" dirty="0" smtClean="0"/>
          </a:p>
          <a:p>
            <a:r>
              <a:rPr lang="ru-RU" sz="1400" u="sng" dirty="0" smtClean="0">
                <a:hlinkClick r:id="rId6"/>
              </a:rPr>
              <a:t>https://lh3.ggpht.com/8VqXHzKNKDcSyAJuJm7iHD4TxxNHctky7LEuWtDdEEG8sUL3hbTVrH5ZDt5-tFfnWA</a:t>
            </a:r>
            <a:endParaRPr lang="ru-RU" sz="1400" dirty="0" smtClean="0"/>
          </a:p>
          <a:p>
            <a:r>
              <a:rPr lang="ru-RU" sz="1400" u="sng" dirty="0" smtClean="0">
                <a:hlinkClick r:id="rId7"/>
              </a:rPr>
              <a:t>http://annrus.ru/upload/iblock/b10/3.jpg</a:t>
            </a:r>
            <a:endParaRPr lang="ru-RU" sz="1400" dirty="0" smtClean="0"/>
          </a:p>
          <a:p>
            <a:r>
              <a:rPr lang="ru-RU" sz="1400" u="sng" dirty="0" smtClean="0">
                <a:hlinkClick r:id="rId8"/>
              </a:rPr>
              <a:t>http://eventsinrussia.com/eventsimages/otherevent/fc9973d5bb05ec67b3ffff32ec4afe79.jpg</a:t>
            </a:r>
            <a:endParaRPr lang="ru-RU" sz="1400" dirty="0" smtClean="0"/>
          </a:p>
          <a:p>
            <a:r>
              <a:rPr lang="ru-RU" sz="1400" u="sng" dirty="0" smtClean="0">
                <a:hlinkClick r:id="rId9"/>
              </a:rPr>
              <a:t>https://www.maam.ru/upload/blogs/detsad-274705-1455684535.jpg</a:t>
            </a:r>
            <a:endParaRPr lang="ru-RU" sz="1400" dirty="0" smtClean="0"/>
          </a:p>
          <a:p>
            <a:r>
              <a:rPr lang="ru-RU" sz="1400" u="sng" dirty="0" smtClean="0">
                <a:hlinkClick r:id="rId10"/>
              </a:rPr>
              <a:t>https://kirov-portal.ru/upload/resize_cache/site_afisha_event_1/624_396_1/67b/67b538f02aae8ec786c30a2c6dcb73d0.jpg</a:t>
            </a:r>
            <a:endParaRPr lang="ru-RU" sz="1400" dirty="0" smtClean="0"/>
          </a:p>
          <a:p>
            <a:r>
              <a:rPr lang="ru-RU" sz="1400" u="sng" dirty="0" smtClean="0">
                <a:hlinkClick r:id="rId11"/>
              </a:rPr>
              <a:t>https://zhukds28.edumsko.ru/uploads/2400/2354/section/141356/hpim0729-e1510558004738-1.jpg?1529942327078</a:t>
            </a:r>
            <a:endParaRPr lang="ru-RU" sz="1400" u="sng" dirty="0" smtClean="0"/>
          </a:p>
          <a:p>
            <a:r>
              <a:rPr lang="en-US" sz="1400" u="sng" dirty="0" smtClean="0">
                <a:hlinkClick r:id="rId12"/>
              </a:rPr>
              <a:t>http://bigslide.ru/images/19/18451/960/img2.jpg</a:t>
            </a:r>
            <a:endParaRPr lang="ru-RU" sz="1400" u="sng" dirty="0" smtClean="0"/>
          </a:p>
          <a:p>
            <a:r>
              <a:rPr lang="en-US" sz="1400" u="sng" dirty="0" smtClean="0">
                <a:hlinkClick r:id="rId13"/>
              </a:rPr>
              <a:t>http://shkolnaya-photographiya.ru/upload/teachersphoto108.jpg</a:t>
            </a:r>
            <a:endParaRPr lang="ru-RU" sz="1400" u="sng" dirty="0" smtClean="0"/>
          </a:p>
          <a:p>
            <a:r>
              <a:rPr lang="en-US" sz="1400" u="sng" dirty="0" smtClean="0">
                <a:hlinkClick r:id="rId14"/>
              </a:rPr>
              <a:t>https://web-dorogi.ru/wp-content/uploads/2016/04/chukovski.jpg</a:t>
            </a:r>
            <a:endParaRPr lang="ru-RU" sz="1400" u="sng" dirty="0" smtClean="0">
              <a:hlinkClick r:id="rId14"/>
            </a:endParaRPr>
          </a:p>
          <a:p>
            <a:r>
              <a:rPr lang="en-US" sz="1400" u="sng" dirty="0" smtClean="0">
                <a:hlinkClick r:id="rId14"/>
              </a:rPr>
              <a:t>https://img0.liveinternet.ru/images/attach/c/8/101/739/101739780_large_Risunok_1.jpg</a:t>
            </a:r>
            <a:endParaRPr lang="ru-RU" sz="1400" u="sng" dirty="0" smtClean="0">
              <a:hlinkClick r:id="rId14"/>
            </a:endParaRPr>
          </a:p>
          <a:p>
            <a:r>
              <a:rPr lang="en-US" sz="1400" u="sng" dirty="0" smtClean="0">
                <a:hlinkClick r:id="rId14"/>
              </a:rPr>
              <a:t>http://kids.azovlib.ru/images/%D0%9F%D0%B8%D1%81%D0%B0%D1%82%D0%B5%D0%BB%D0%B8/%D0%9C%D0%B0%D1%80%D1%88%D0%B0%D0%BA/%D0%9C%D0%B0%D1%80%D1%88%D0%B0%D0%BA.jpg</a:t>
            </a:r>
            <a:endParaRPr lang="ru-RU" sz="1400" u="sng" dirty="0" smtClean="0"/>
          </a:p>
          <a:p>
            <a:r>
              <a:rPr lang="ru-RU" sz="1400" u="sng" dirty="0" smtClean="0">
                <a:hlinkClick r:id="rId15"/>
              </a:rPr>
              <a:t>http://illustrators.ru/uploads/illustration/image/985471/main_040.jpg</a:t>
            </a:r>
            <a:endParaRPr lang="ru-RU" sz="1400" dirty="0" smtClean="0"/>
          </a:p>
          <a:p>
            <a:r>
              <a:rPr lang="ru-RU" sz="1400" u="sng" dirty="0" smtClean="0">
                <a:hlinkClick r:id="rId16"/>
              </a:rPr>
              <a:t>https://logods38.edumsko.ru/uploads/34600/34600/section/736045/image_image_4675581-2.png?1537606365331</a:t>
            </a:r>
            <a:endParaRPr lang="ru-RU" sz="1400" dirty="0" smtClean="0"/>
          </a:p>
          <a:p>
            <a:r>
              <a:rPr lang="ru-RU" sz="1400" u="sng" dirty="0" smtClean="0">
                <a:hlinkClick r:id="rId17"/>
              </a:rPr>
              <a:t>https://yandex.ru/images/search?p=1&amp;text=клипарт%20волк%20на%20прозрачном%20фоне&amp;pos=32&amp;rpt=simage&amp;img_url=https%3A%2F%2Fya-webdesign.com</a:t>
            </a:r>
            <a:endParaRPr lang="ru-RU" sz="1400" dirty="0" smtClean="0"/>
          </a:p>
          <a:p>
            <a:r>
              <a:rPr lang="ru-RU" sz="1400" u="sng" dirty="0" smtClean="0">
                <a:hlinkClick r:id="rId18"/>
              </a:rPr>
              <a:t>https://wwc.lalamus.mobi/music/</a:t>
            </a:r>
            <a:endParaRPr lang="ru-RU" sz="1400" dirty="0" smtClean="0"/>
          </a:p>
          <a:p>
            <a:r>
              <a:rPr lang="ru-RU" sz="1400" u="sng" dirty="0" smtClean="0">
                <a:hlinkClick r:id="rId19"/>
              </a:rPr>
              <a:t>https://i.pinimg.com/736x/76/01/4c/76014cb744ed974b3c1ec3d1e688c2f0--clipart-baby-cartoon-images.jpg</a:t>
            </a:r>
            <a:endParaRPr lang="ru-RU" sz="1400" dirty="0" smtClean="0"/>
          </a:p>
          <a:p>
            <a:r>
              <a:rPr lang="ru-RU" sz="1400" u="sng" dirty="0" smtClean="0">
                <a:hlinkClick r:id="rId20"/>
              </a:rPr>
              <a:t>http://www.clipartbest.com/cliparts/dc8/poL/dc8poL8pi.gif</a:t>
            </a:r>
            <a:endParaRPr lang="ru-RU" sz="1400" dirty="0" smtClean="0"/>
          </a:p>
          <a:p>
            <a:r>
              <a:rPr lang="ru-RU" sz="1400" dirty="0" smtClean="0"/>
              <a:t> </a:t>
            </a:r>
          </a:p>
          <a:p>
            <a:endParaRPr lang="ru-RU" sz="1400" u="sng" dirty="0" smtClean="0"/>
          </a:p>
          <a:p>
            <a:endParaRPr lang="ru-RU" sz="1400" u="sng" dirty="0" smtClean="0"/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/>
          </p:cNvSpPr>
          <p:nvPr>
            <p:ph type="title" idx="4294967295"/>
          </p:nvPr>
        </p:nvSpPr>
        <p:spPr>
          <a:xfrm>
            <a:off x="4932040" y="4509120"/>
            <a:ext cx="3644546" cy="1584176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Театр Кукол</a:t>
            </a:r>
          </a:p>
        </p:txBody>
      </p:sp>
      <p:sp>
        <p:nvSpPr>
          <p:cNvPr id="24581" name="Rectangle 5"/>
          <p:cNvSpPr>
            <a:spLocks noGrp="1"/>
          </p:cNvSpPr>
          <p:nvPr>
            <p:ph type="body" idx="4294967295"/>
          </p:nvPr>
        </p:nvSpPr>
        <p:spPr>
          <a:xfrm>
            <a:off x="611560" y="332656"/>
            <a:ext cx="4896544" cy="1080119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FFFF00"/>
                </a:solidFill>
                <a:latin typeface="Bookman Old Style" pitchFamily="18" charset="0"/>
              </a:rPr>
              <a:t>Назовите театр</a:t>
            </a:r>
            <a:endParaRPr lang="ru-RU" sz="40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7" name="AutoShape 18"/>
          <p:cNvSpPr>
            <a:spLocks noChangeArrowheads="1"/>
          </p:cNvSpPr>
          <p:nvPr/>
        </p:nvSpPr>
        <p:spPr bwMode="auto">
          <a:xfrm>
            <a:off x="8244000" y="0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1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867513" y="-5680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49263" algn="ctr"/>
            <a:r>
              <a:rPr lang="ru-RU" sz="2000" b="1" dirty="0" smtClean="0">
                <a:latin typeface="Bookman Old Style" pitchFamily="18" charset="0"/>
              </a:rPr>
              <a:t>Театры  </a:t>
            </a:r>
          </a:p>
          <a:p>
            <a:pPr marL="449263" algn="ctr"/>
            <a:r>
              <a:rPr lang="ru-RU" sz="2000" b="1" dirty="0" smtClean="0">
                <a:latin typeface="Bookman Old Style" pitchFamily="18" charset="0"/>
              </a:rPr>
              <a:t>Кемерово</a:t>
            </a:r>
            <a:endParaRPr lang="ru-RU" sz="2000" b="1" dirty="0">
              <a:latin typeface="Bookman Old Style" pitchFamily="18" charset="0"/>
            </a:endParaRPr>
          </a:p>
        </p:txBody>
      </p:sp>
      <p:pic>
        <p:nvPicPr>
          <p:cNvPr id="44034" name="Picture 2" descr="http://mnogo.media/upload/iblock/2df/kemerovskomu_kukolnomu_teatru_ispolnilos_75_le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1196752"/>
            <a:ext cx="5888651" cy="3312368"/>
          </a:xfrm>
          <a:prstGeom prst="rect">
            <a:avLst/>
          </a:prstGeom>
          <a:noFill/>
        </p:spPr>
      </p:pic>
      <p:pic>
        <p:nvPicPr>
          <p:cNvPr id="21506" name="Picture 2" descr="http://www.pngonly.com/wp-content/uploads/2017/06/Carnival-Mask-High-Quality-Transparent-PNG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5517232"/>
            <a:ext cx="2364620" cy="1152128"/>
          </a:xfrm>
          <a:prstGeom prst="rect">
            <a:avLst/>
          </a:prstGeom>
          <a:noFill/>
        </p:spPr>
      </p:pic>
      <p:pic>
        <p:nvPicPr>
          <p:cNvPr id="10" name="Picture 2" descr="http://kemerovo.tripod.com/sitebuildercontent/sitebuilderpictures/kemerovocoatofarms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0152" y="188640"/>
            <a:ext cx="514350" cy="695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/>
          </p:cNvSpPr>
          <p:nvPr>
            <p:ph type="title" idx="4294967295"/>
          </p:nvPr>
        </p:nvSpPr>
        <p:spPr>
          <a:xfrm>
            <a:off x="4073106" y="4653136"/>
            <a:ext cx="5070894" cy="1223963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Музыкальный театр</a:t>
            </a:r>
          </a:p>
        </p:txBody>
      </p:sp>
      <p:sp>
        <p:nvSpPr>
          <p:cNvPr id="37893" name="Rectangle 5"/>
          <p:cNvSpPr>
            <a:spLocks noGrp="1"/>
          </p:cNvSpPr>
          <p:nvPr>
            <p:ph type="body" idx="4294967295"/>
          </p:nvPr>
        </p:nvSpPr>
        <p:spPr>
          <a:xfrm>
            <a:off x="323528" y="332656"/>
            <a:ext cx="5400600" cy="108012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FFFF00"/>
                </a:solidFill>
                <a:latin typeface="Bookman Old Style" pitchFamily="18" charset="0"/>
              </a:rPr>
              <a:t>Назовите театр</a:t>
            </a:r>
            <a:endParaRPr lang="ru-RU" sz="44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9" name="AutoShape 19"/>
          <p:cNvSpPr>
            <a:spLocks noChangeArrowheads="1"/>
          </p:cNvSpPr>
          <p:nvPr/>
        </p:nvSpPr>
        <p:spPr bwMode="auto">
          <a:xfrm>
            <a:off x="8244000" y="0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2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867513" y="-5680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60363" algn="ctr"/>
            <a:r>
              <a:rPr lang="ru-RU" sz="2000" b="1" dirty="0" smtClean="0">
                <a:latin typeface="Bookman Old Style" pitchFamily="18" charset="0"/>
              </a:rPr>
              <a:t>Театры </a:t>
            </a:r>
          </a:p>
          <a:p>
            <a:pPr marL="360363" algn="ctr"/>
            <a:r>
              <a:rPr lang="ru-RU" sz="2000" b="1" dirty="0" smtClean="0">
                <a:latin typeface="Bookman Old Style" pitchFamily="18" charset="0"/>
              </a:rPr>
              <a:t>Кемерово</a:t>
            </a:r>
            <a:endParaRPr lang="ru-RU" sz="2000" b="1" dirty="0">
              <a:latin typeface="Bookman Old Style" pitchFamily="18" charset="0"/>
            </a:endParaRPr>
          </a:p>
        </p:txBody>
      </p:sp>
      <p:pic>
        <p:nvPicPr>
          <p:cNvPr id="8" name="Picture 2" descr="http://www.pngonly.com/wp-content/uploads/2017/06/Carnival-Mask-High-Quality-Transparent-PNG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517232"/>
            <a:ext cx="2364620" cy="1152128"/>
          </a:xfrm>
          <a:prstGeom prst="rect">
            <a:avLst/>
          </a:prstGeom>
          <a:noFill/>
        </p:spPr>
      </p:pic>
      <p:pic>
        <p:nvPicPr>
          <p:cNvPr id="20482" name="Picture 2" descr="https://news333.000webhostapp.com/wp-content/img/muzikalniy-teatr-imbobrova-kemerovo-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63688" y="1268759"/>
            <a:ext cx="5616624" cy="3354611"/>
          </a:xfrm>
          <a:prstGeom prst="rect">
            <a:avLst/>
          </a:prstGeom>
          <a:noFill/>
        </p:spPr>
      </p:pic>
      <p:pic>
        <p:nvPicPr>
          <p:cNvPr id="11" name="Picture 2" descr="http://kemerovo.tripod.com/sitebuildercontent/sitebuilderpictures/kemerovocoatofarms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0152" y="188640"/>
            <a:ext cx="514350" cy="695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/>
          </p:cNvSpPr>
          <p:nvPr>
            <p:ph type="title" idx="4294967295"/>
          </p:nvPr>
        </p:nvSpPr>
        <p:spPr>
          <a:xfrm>
            <a:off x="3635896" y="4941168"/>
            <a:ext cx="5508104" cy="1224136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Драматический театр</a:t>
            </a:r>
          </a:p>
        </p:txBody>
      </p:sp>
      <p:sp>
        <p:nvSpPr>
          <p:cNvPr id="38917" name="Rectangle 5"/>
          <p:cNvSpPr>
            <a:spLocks noGrp="1"/>
          </p:cNvSpPr>
          <p:nvPr>
            <p:ph type="body" idx="4294967295"/>
          </p:nvPr>
        </p:nvSpPr>
        <p:spPr>
          <a:xfrm>
            <a:off x="457200" y="404813"/>
            <a:ext cx="4906888" cy="863947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ru-RU" sz="4000" b="1" dirty="0" smtClean="0">
                <a:solidFill>
                  <a:srgbClr val="FFFF00"/>
                </a:solidFill>
                <a:latin typeface="Bookman Old Style" pitchFamily="18" charset="0"/>
              </a:rPr>
              <a:t>Назовите театр</a:t>
            </a:r>
            <a:endParaRPr lang="ru-RU" sz="4000" dirty="0" smtClean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9" name="AutoShape 20"/>
          <p:cNvSpPr>
            <a:spLocks noChangeArrowheads="1"/>
          </p:cNvSpPr>
          <p:nvPr/>
        </p:nvSpPr>
        <p:spPr bwMode="auto">
          <a:xfrm>
            <a:off x="8250099" y="33383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3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867513" y="-5680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60363" algn="ctr"/>
            <a:r>
              <a:rPr lang="ru-RU" sz="2000" b="1" dirty="0" smtClean="0">
                <a:latin typeface="Bookman Old Style" pitchFamily="18" charset="0"/>
              </a:rPr>
              <a:t>Театры </a:t>
            </a:r>
          </a:p>
          <a:p>
            <a:pPr marL="360363" algn="ctr"/>
            <a:r>
              <a:rPr lang="ru-RU" sz="2000" b="1" dirty="0" smtClean="0">
                <a:latin typeface="Bookman Old Style" pitchFamily="18" charset="0"/>
              </a:rPr>
              <a:t>Кемерово</a:t>
            </a:r>
            <a:endParaRPr lang="ru-RU" sz="2000" b="1" dirty="0">
              <a:latin typeface="Bookman Old Style" pitchFamily="18" charset="0"/>
            </a:endParaRPr>
          </a:p>
        </p:txBody>
      </p:sp>
      <p:pic>
        <p:nvPicPr>
          <p:cNvPr id="10" name="Picture 2" descr="http://www.pngonly.com/wp-content/uploads/2017/06/Carnival-Mask-High-Quality-Transparent-PNG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517232"/>
            <a:ext cx="2364620" cy="1152128"/>
          </a:xfrm>
          <a:prstGeom prst="rect">
            <a:avLst/>
          </a:prstGeom>
          <a:noFill/>
        </p:spPr>
      </p:pic>
      <p:pic>
        <p:nvPicPr>
          <p:cNvPr id="19458" name="Picture 2" descr="https://i0.photo.2gis.com/images/geo/5/703687453768730_106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63688" y="1268760"/>
            <a:ext cx="5785237" cy="3528392"/>
          </a:xfrm>
          <a:prstGeom prst="rect">
            <a:avLst/>
          </a:prstGeom>
          <a:noFill/>
        </p:spPr>
      </p:pic>
      <p:pic>
        <p:nvPicPr>
          <p:cNvPr id="12" name="Picture 2" descr="http://kemerovo.tripod.com/sitebuildercontent/sitebuilderpictures/kemerovocoatofarms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0152" y="188640"/>
            <a:ext cx="514350" cy="695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/>
          </p:cNvSpPr>
          <p:nvPr>
            <p:ph type="title" idx="4294967295"/>
          </p:nvPr>
        </p:nvSpPr>
        <p:spPr>
          <a:xfrm>
            <a:off x="3779912" y="4797152"/>
            <a:ext cx="5364088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FF00"/>
                </a:solidFill>
                <a:latin typeface="Bookman Old Style" pitchFamily="18" charset="0"/>
                <a:ea typeface="+mn-ea"/>
                <a:cs typeface="+mn-cs"/>
              </a:rPr>
              <a:t>Театр для детей</a:t>
            </a:r>
            <a:br>
              <a:rPr lang="ru-RU" sz="4000" b="1" dirty="0" smtClean="0">
                <a:solidFill>
                  <a:srgbClr val="FFFF00"/>
                </a:solidFill>
                <a:latin typeface="Bookman Old Style" pitchFamily="18" charset="0"/>
                <a:ea typeface="+mn-ea"/>
                <a:cs typeface="+mn-cs"/>
              </a:rPr>
            </a:br>
            <a:r>
              <a:rPr lang="ru-RU" sz="4000" b="1" dirty="0" smtClean="0">
                <a:solidFill>
                  <a:srgbClr val="FFFF00"/>
                </a:solidFill>
                <a:latin typeface="Bookman Old Style" pitchFamily="18" charset="0"/>
                <a:ea typeface="+mn-ea"/>
                <a:cs typeface="+mn-cs"/>
              </a:rPr>
              <a:t> и молодежи</a:t>
            </a:r>
            <a:endParaRPr lang="ru-RU" sz="4000" b="1" dirty="0">
              <a:solidFill>
                <a:srgbClr val="FFFF00"/>
              </a:solidFill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39941" name="Rectangle 5"/>
          <p:cNvSpPr>
            <a:spLocks noGrp="1"/>
          </p:cNvSpPr>
          <p:nvPr>
            <p:ph type="body" idx="4294967295"/>
          </p:nvPr>
        </p:nvSpPr>
        <p:spPr>
          <a:xfrm>
            <a:off x="179512" y="188640"/>
            <a:ext cx="4824536" cy="108012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FFFF00"/>
                </a:solidFill>
                <a:latin typeface="Bookman Old Style" pitchFamily="18" charset="0"/>
              </a:rPr>
              <a:t>Назовите театр</a:t>
            </a:r>
          </a:p>
        </p:txBody>
      </p:sp>
      <p:sp>
        <p:nvSpPr>
          <p:cNvPr id="7" name="AutoShape 21"/>
          <p:cNvSpPr>
            <a:spLocks noChangeArrowheads="1"/>
          </p:cNvSpPr>
          <p:nvPr/>
        </p:nvSpPr>
        <p:spPr bwMode="auto">
          <a:xfrm>
            <a:off x="8233636" y="0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4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867513" y="-5680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539750" algn="ctr"/>
            <a:r>
              <a:rPr lang="ru-RU" sz="2000" b="1" dirty="0" smtClean="0">
                <a:latin typeface="Bookman Old Style" pitchFamily="18" charset="0"/>
              </a:rPr>
              <a:t>Театры </a:t>
            </a:r>
          </a:p>
          <a:p>
            <a:pPr marL="539750" algn="ctr"/>
            <a:r>
              <a:rPr lang="ru-RU" sz="2000" b="1" dirty="0" smtClean="0">
                <a:latin typeface="Bookman Old Style" pitchFamily="18" charset="0"/>
              </a:rPr>
              <a:t>Кемерово</a:t>
            </a:r>
            <a:endParaRPr lang="ru-RU" sz="2000" b="1" dirty="0">
              <a:latin typeface="Bookman Old Style" pitchFamily="18" charset="0"/>
            </a:endParaRPr>
          </a:p>
        </p:txBody>
      </p:sp>
      <p:pic>
        <p:nvPicPr>
          <p:cNvPr id="8" name="Picture 2" descr="http://www.pngonly.com/wp-content/uploads/2017/06/Carnival-Mask-High-Quality-Transparent-PNG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517232"/>
            <a:ext cx="2364620" cy="1152128"/>
          </a:xfrm>
          <a:prstGeom prst="rect">
            <a:avLst/>
          </a:prstGeom>
          <a:noFill/>
        </p:spPr>
      </p:pic>
      <p:pic>
        <p:nvPicPr>
          <p:cNvPr id="18434" name="Picture 2" descr="http://mnogo.media.10-20-0-2.dev.1kmg.ru/upload/iblock/596/kemerovskiy_teatr_dlya_detey_i_molodezhi_zavershit_sezon_premeroy_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91679" y="1124744"/>
            <a:ext cx="5478849" cy="3456384"/>
          </a:xfrm>
          <a:prstGeom prst="rect">
            <a:avLst/>
          </a:prstGeom>
          <a:noFill/>
        </p:spPr>
      </p:pic>
      <p:pic>
        <p:nvPicPr>
          <p:cNvPr id="11" name="Picture 2" descr="http://kemerovo.tripod.com/sitebuildercontent/sitebuilderpictures/kemerovocoatofarms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0152" y="188640"/>
            <a:ext cx="514350" cy="695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/>
          </p:cNvSpPr>
          <p:nvPr>
            <p:ph type="title" idx="4294967295"/>
          </p:nvPr>
        </p:nvSpPr>
        <p:spPr>
          <a:xfrm>
            <a:off x="3491880" y="4869160"/>
            <a:ext cx="5652120" cy="1647528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Бобров Александр</a:t>
            </a:r>
            <a:endParaRPr lang="ru-RU" dirty="0" smtClean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40965" name="Rectangle 5"/>
          <p:cNvSpPr>
            <a:spLocks noGrp="1"/>
          </p:cNvSpPr>
          <p:nvPr>
            <p:ph type="body" idx="4294967295"/>
          </p:nvPr>
        </p:nvSpPr>
        <p:spPr>
          <a:xfrm>
            <a:off x="0" y="260648"/>
            <a:ext cx="6084168" cy="1944216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ru-RU" sz="4000" b="1" dirty="0" smtClean="0">
                <a:solidFill>
                  <a:srgbClr val="FFFF00"/>
                </a:solidFill>
                <a:latin typeface="Bookman Old Style" pitchFamily="18" charset="0"/>
              </a:rPr>
              <a:t>Именем кого назван Музыкальный театр?</a:t>
            </a:r>
            <a:endParaRPr lang="ru-RU" sz="4000" dirty="0" smtClean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8" name="AutoShape 22"/>
          <p:cNvSpPr>
            <a:spLocks noChangeArrowheads="1"/>
          </p:cNvSpPr>
          <p:nvPr/>
        </p:nvSpPr>
        <p:spPr bwMode="auto">
          <a:xfrm>
            <a:off x="8244000" y="0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5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867513" y="-5680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49263" algn="ctr"/>
            <a:r>
              <a:rPr lang="ru-RU" sz="2000" b="1" dirty="0" smtClean="0">
                <a:latin typeface="Bookman Old Style" pitchFamily="18" charset="0"/>
              </a:rPr>
              <a:t>Театры</a:t>
            </a:r>
          </a:p>
          <a:p>
            <a:pPr marL="449263" algn="ctr"/>
            <a:r>
              <a:rPr lang="ru-RU" sz="2000" b="1" dirty="0" smtClean="0">
                <a:latin typeface="Bookman Old Style" pitchFamily="18" charset="0"/>
              </a:rPr>
              <a:t>Кемерово </a:t>
            </a:r>
            <a:endParaRPr lang="ru-RU" sz="2000" b="1" dirty="0">
              <a:latin typeface="Bookman Old Style" pitchFamily="18" charset="0"/>
            </a:endParaRPr>
          </a:p>
        </p:txBody>
      </p:sp>
      <p:pic>
        <p:nvPicPr>
          <p:cNvPr id="9" name="Picture 2" descr="http://www.pngonly.com/wp-content/uploads/2017/06/Carnival-Mask-High-Quality-Transparent-PNG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517232"/>
            <a:ext cx="2364620" cy="1152128"/>
          </a:xfrm>
          <a:prstGeom prst="rect">
            <a:avLst/>
          </a:prstGeom>
          <a:noFill/>
        </p:spPr>
      </p:pic>
      <p:pic>
        <p:nvPicPr>
          <p:cNvPr id="17410" name="Picture 2" descr="https://scontent-frt3-1.xx.fbcdn.net/v/t31.0-1/c102.0.720.720a/p720x720/1547951_436084583207567_7450284990828564169_o.jpg?_nc_cat=105&amp;_nc_ht=scontent-frt3-1.xx&amp;oh=6dd41a495156a3ebf26a756e4c292b16&amp;oe=5C99EDCD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984" y="1268760"/>
            <a:ext cx="3888431" cy="3888432"/>
          </a:xfrm>
          <a:prstGeom prst="rect">
            <a:avLst/>
          </a:prstGeom>
          <a:noFill/>
        </p:spPr>
      </p:pic>
      <p:pic>
        <p:nvPicPr>
          <p:cNvPr id="11" name="Picture 2" descr="http://kemerovo.tripod.com/sitebuildercontent/sitebuilderpictures/kemerovocoatofarms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0152" y="188640"/>
            <a:ext cx="514350" cy="695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/>
          </p:cNvSpPr>
          <p:nvPr>
            <p:ph type="title" idx="4294967295"/>
          </p:nvPr>
        </p:nvSpPr>
        <p:spPr>
          <a:xfrm>
            <a:off x="4572000" y="5229200"/>
            <a:ext cx="4032448" cy="1125166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С. Маршак </a:t>
            </a:r>
          </a:p>
        </p:txBody>
      </p:sp>
      <p:sp>
        <p:nvSpPr>
          <p:cNvPr id="41989" name="Rectangle 5"/>
          <p:cNvSpPr>
            <a:spLocks noGrp="1"/>
          </p:cNvSpPr>
          <p:nvPr>
            <p:ph type="body" idx="4294967295"/>
          </p:nvPr>
        </p:nvSpPr>
        <p:spPr>
          <a:xfrm>
            <a:off x="395536" y="188640"/>
            <a:ext cx="5050904" cy="1080120"/>
          </a:xfrm>
        </p:spPr>
        <p:txBody>
          <a:bodyPr/>
          <a:lstStyle/>
          <a:p>
            <a:pPr marL="0" indent="0">
              <a:buNone/>
            </a:pPr>
            <a:r>
              <a:rPr lang="ru-RU" sz="4400" b="1" dirty="0" smtClean="0">
                <a:solidFill>
                  <a:srgbClr val="FFFF00"/>
                </a:solidFill>
                <a:latin typeface="Bookman Old Style" pitchFamily="18" charset="0"/>
              </a:rPr>
              <a:t>Кто автор? </a:t>
            </a:r>
            <a:endParaRPr lang="ru-RU" sz="44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6" name="AutoShape 18"/>
          <p:cNvSpPr>
            <a:spLocks noChangeArrowheads="1"/>
          </p:cNvSpPr>
          <p:nvPr/>
        </p:nvSpPr>
        <p:spPr bwMode="auto">
          <a:xfrm>
            <a:off x="8244000" y="0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1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867513" y="0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809625" algn="ctr"/>
            <a:r>
              <a:rPr lang="ru-RU" sz="2000" b="1" dirty="0" smtClean="0">
                <a:latin typeface="Bookman Old Style" pitchFamily="18" charset="0"/>
              </a:rPr>
              <a:t>Автора </a:t>
            </a:r>
            <a:endParaRPr lang="ru-RU" sz="1800" b="1" dirty="0" smtClean="0">
              <a:latin typeface="Bookman Old Style" pitchFamily="18" charset="0"/>
            </a:endParaRPr>
          </a:p>
        </p:txBody>
      </p:sp>
      <p:pic>
        <p:nvPicPr>
          <p:cNvPr id="9" name="Picture 2" descr="http://www.pngonly.com/wp-content/uploads/2017/06/Carnival-Mask-High-Quality-Transparent-PNG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517232"/>
            <a:ext cx="2364620" cy="1152128"/>
          </a:xfrm>
          <a:prstGeom prst="rect">
            <a:avLst/>
          </a:prstGeom>
          <a:noFill/>
        </p:spPr>
      </p:pic>
      <p:pic>
        <p:nvPicPr>
          <p:cNvPr id="10" name="Picture 4" descr="https://litforbrains.com/wp-content/uploads/2014/05/Quill_PSF-1024x86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188640"/>
            <a:ext cx="720080" cy="610381"/>
          </a:xfrm>
          <a:prstGeom prst="rect">
            <a:avLst/>
          </a:prstGeom>
          <a:noFill/>
        </p:spPr>
      </p:pic>
      <p:pic>
        <p:nvPicPr>
          <p:cNvPr id="11" name="Рисунок 10" descr="https://zhukds28.edumsko.ru/uploads/2400/2354/section/141356/hpim0729-e1510558004738-1.jpg?1529942327078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43608" y="1124744"/>
            <a:ext cx="6840220" cy="3822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http://kids.azovlib.ru/images/%D0%9F%D0%B8%D1%81%D0%B0%D1%82%D0%B5%D0%BB%D0%B8/%D0%9C%D0%B0%D1%80%D1%88%D0%B0%D0%BA/%D0%9C%D0%B0%D1%80%D1%88%D0%B0%D0%B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339752" y="980728"/>
            <a:ext cx="3600400" cy="4265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 idx="4294967295"/>
          </p:nvPr>
        </p:nvSpPr>
        <p:spPr>
          <a:xfrm>
            <a:off x="4644008" y="5013176"/>
            <a:ext cx="4125849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FF00"/>
                </a:solidFill>
                <a:latin typeface="Bookman Old Style" pitchFamily="18" charset="0"/>
              </a:rPr>
              <a:t>В. </a:t>
            </a:r>
            <a:r>
              <a:rPr lang="ru-RU" sz="4000" b="1" dirty="0" err="1" smtClean="0">
                <a:solidFill>
                  <a:srgbClr val="FFFF00"/>
                </a:solidFill>
                <a:latin typeface="Bookman Old Style" pitchFamily="18" charset="0"/>
              </a:rPr>
              <a:t>Сутеев</a:t>
            </a:r>
            <a:endParaRPr lang="ru-RU" sz="4000" b="1" dirty="0" smtClean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6" name="AutoShape 19"/>
          <p:cNvSpPr>
            <a:spLocks noChangeArrowheads="1"/>
          </p:cNvSpPr>
          <p:nvPr/>
        </p:nvSpPr>
        <p:spPr bwMode="auto">
          <a:xfrm>
            <a:off x="8244000" y="0"/>
            <a:ext cx="900000" cy="900112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2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867513" y="0"/>
            <a:ext cx="2376487" cy="9144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49263" algn="ctr"/>
            <a:r>
              <a:rPr lang="ru-RU" sz="2000" b="1" dirty="0" smtClean="0">
                <a:latin typeface="Bookman Old Style" pitchFamily="18" charset="0"/>
              </a:rPr>
              <a:t>Автора </a:t>
            </a:r>
            <a:endParaRPr lang="ru-RU" sz="1800" b="1" dirty="0" smtClean="0">
              <a:latin typeface="Bookman Old Style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88640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Кто автор?</a:t>
            </a:r>
            <a:endParaRPr lang="ru-RU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pic>
        <p:nvPicPr>
          <p:cNvPr id="9" name="Picture 2" descr="http://www.pngonly.com/wp-content/uploads/2017/06/Carnival-Mask-High-Quality-Transparent-PNG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517232"/>
            <a:ext cx="2364620" cy="1152128"/>
          </a:xfrm>
          <a:prstGeom prst="rect">
            <a:avLst/>
          </a:prstGeom>
          <a:noFill/>
        </p:spPr>
      </p:pic>
      <p:pic>
        <p:nvPicPr>
          <p:cNvPr id="10" name="Picture 4" descr="https://litforbrains.com/wp-content/uploads/2014/05/Quill_PSF-1024x86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188640"/>
            <a:ext cx="720080" cy="610381"/>
          </a:xfrm>
          <a:prstGeom prst="rect">
            <a:avLst/>
          </a:prstGeom>
          <a:noFill/>
        </p:spPr>
      </p:pic>
      <p:pic>
        <p:nvPicPr>
          <p:cNvPr id="11" name="Рисунок 10" descr="https://www.maam.ru/upload/blogs/detsad-274705-1455684535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31641" y="1124744"/>
            <a:ext cx="604867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http://bigslide.ru/images/19/18451/960/img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59832" y="1124744"/>
            <a:ext cx="3240360" cy="3996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</p:bldLst>
  </p:timing>
</p:sld>
</file>

<file path=ppt/theme/theme1.xml><?xml version="1.0" encoding="utf-8"?>
<a:theme xmlns:a="http://schemas.openxmlformats.org/drawingml/2006/main" name="Дет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Дети</Template>
  <TotalTime>2169</TotalTime>
  <Words>339</Words>
  <Application>Microsoft Office PowerPoint</Application>
  <PresentationFormat>Экран (4:3)</PresentationFormat>
  <Paragraphs>175</Paragraphs>
  <Slides>26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Дети</vt:lpstr>
      <vt:lpstr>Слайд 1</vt:lpstr>
      <vt:lpstr>Слайд 2</vt:lpstr>
      <vt:lpstr>Театр Кукол</vt:lpstr>
      <vt:lpstr>Музыкальный театр</vt:lpstr>
      <vt:lpstr>Драматический театр</vt:lpstr>
      <vt:lpstr>Театр для детей  и молодежи</vt:lpstr>
      <vt:lpstr>Бобров Александр</vt:lpstr>
      <vt:lpstr>С. Маршак </vt:lpstr>
      <vt:lpstr>В. Сутеев</vt:lpstr>
      <vt:lpstr>К. Чуковский</vt:lpstr>
      <vt:lpstr>А. Пушкин</vt:lpstr>
      <vt:lpstr>С. Михалков</vt:lpstr>
      <vt:lpstr>Радость </vt:lpstr>
      <vt:lpstr>Грусть</vt:lpstr>
      <vt:lpstr>Удивление </vt:lpstr>
      <vt:lpstr>Слайд 16</vt:lpstr>
      <vt:lpstr>Гнев </vt:lpstr>
      <vt:lpstr>заяц</vt:lpstr>
      <vt:lpstr>медведь</vt:lpstr>
      <vt:lpstr>лиса</vt:lpstr>
      <vt:lpstr>лягушка</vt:lpstr>
      <vt:lpstr>волк </vt:lpstr>
      <vt:lpstr>Слайд 23</vt:lpstr>
      <vt:lpstr>Молодцы!</vt:lpstr>
      <vt:lpstr>Использованные источники:</vt:lpstr>
      <vt:lpstr>Использованные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Федотова Виктория Александровна</dc:creator>
  <cp:lastModifiedBy>золотой ключик</cp:lastModifiedBy>
  <cp:revision>82</cp:revision>
  <dcterms:created xsi:type="dcterms:W3CDTF">2010-08-21T04:08:07Z</dcterms:created>
  <dcterms:modified xsi:type="dcterms:W3CDTF">2019-06-10T06:40:53Z</dcterms:modified>
</cp:coreProperties>
</file>