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56" r:id="rId3"/>
    <p:sldId id="257" r:id="rId4"/>
    <p:sldId id="258" r:id="rId5"/>
    <p:sldId id="261" r:id="rId6"/>
    <p:sldId id="260" r:id="rId7"/>
    <p:sldId id="263" r:id="rId8"/>
    <p:sldId id="262" r:id="rId9"/>
    <p:sldId id="275" r:id="rId10"/>
    <p:sldId id="264" r:id="rId11"/>
    <p:sldId id="265" r:id="rId12"/>
    <p:sldId id="276" r:id="rId13"/>
    <p:sldId id="266" r:id="rId14"/>
    <p:sldId id="267" r:id="rId15"/>
    <p:sldId id="278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AF69-3E5D-41CF-8567-44226D68E738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D86F09-3BCF-4640-A98D-264806B6E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AF69-3E5D-41CF-8567-44226D68E738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6F09-3BCF-4640-A98D-264806B6E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AF69-3E5D-41CF-8567-44226D68E738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6F09-3BCF-4640-A98D-264806B6E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AF69-3E5D-41CF-8567-44226D68E738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D86F09-3BCF-4640-A98D-264806B6E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AF69-3E5D-41CF-8567-44226D68E738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6F09-3BCF-4640-A98D-264806B6E3F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AF69-3E5D-41CF-8567-44226D68E738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6F09-3BCF-4640-A98D-264806B6E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AF69-3E5D-41CF-8567-44226D68E738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6D86F09-3BCF-4640-A98D-264806B6E3F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AF69-3E5D-41CF-8567-44226D68E738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6F09-3BCF-4640-A98D-264806B6E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AF69-3E5D-41CF-8567-44226D68E738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6F09-3BCF-4640-A98D-264806B6E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AF69-3E5D-41CF-8567-44226D68E738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6F09-3BCF-4640-A98D-264806B6E3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BAF69-3E5D-41CF-8567-44226D68E738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86F09-3BCF-4640-A98D-264806B6E3F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83BAF69-3E5D-41CF-8567-44226D68E738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D86F09-3BCF-4640-A98D-264806B6E3F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293097"/>
            <a:ext cx="8443664" cy="1782690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 к урокам русского языка в </a:t>
            </a:r>
            <a:r>
              <a:rPr lang="ru-RU" dirty="0" err="1" smtClean="0"/>
              <a:t>послебукварный</a:t>
            </a:r>
            <a:r>
              <a:rPr lang="ru-RU" dirty="0" smtClean="0"/>
              <a:t> период по программе «Школа </a:t>
            </a:r>
            <a:r>
              <a:rPr lang="ru-RU" dirty="0" err="1" smtClean="0"/>
              <a:t>россии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3140968"/>
            <a:ext cx="8458200" cy="9144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/>
              <a:t>Составила: </a:t>
            </a:r>
            <a:r>
              <a:rPr lang="ru-RU" dirty="0" err="1" smtClean="0"/>
              <a:t>Бахман</a:t>
            </a:r>
            <a:r>
              <a:rPr lang="ru-RU" dirty="0" smtClean="0"/>
              <a:t> Ирина Евгеньевна,</a:t>
            </a:r>
          </a:p>
          <a:p>
            <a:pPr algn="r"/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pPr algn="r"/>
            <a:r>
              <a:rPr lang="ru-RU" dirty="0" smtClean="0"/>
              <a:t>МАОУ СШ № 76 г. Красноярска.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145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Запишите слова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1351659"/>
            <a:ext cx="4969087" cy="2751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124744"/>
            <a:ext cx="2590850" cy="259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077072"/>
            <a:ext cx="3238872" cy="2429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242849"/>
            <a:ext cx="26193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81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Спиши, исправляя ошибки.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Гости.</a:t>
            </a:r>
          </a:p>
          <a:p>
            <a:pPr marL="0" indent="0">
              <a:buNone/>
            </a:pPr>
            <a:r>
              <a:rPr lang="ru-RU" dirty="0" smtClean="0"/>
              <a:t>    У </a:t>
            </a:r>
            <a:r>
              <a:rPr lang="ru-RU" dirty="0" err="1" smtClean="0"/>
              <a:t>Наташы</a:t>
            </a:r>
            <a:r>
              <a:rPr lang="ru-RU" dirty="0" smtClean="0"/>
              <a:t> </a:t>
            </a:r>
            <a:r>
              <a:rPr lang="ru-RU" dirty="0"/>
              <a:t>были гости. Она </a:t>
            </a:r>
            <a:r>
              <a:rPr lang="ru-RU" dirty="0" err="1" smtClean="0"/>
              <a:t>угощяла</a:t>
            </a:r>
            <a:r>
              <a:rPr lang="ru-RU" dirty="0" smtClean="0"/>
              <a:t> </a:t>
            </a:r>
            <a:r>
              <a:rPr lang="ru-RU" dirty="0"/>
              <a:t>их </a:t>
            </a:r>
            <a:r>
              <a:rPr lang="ru-RU" dirty="0" err="1" smtClean="0"/>
              <a:t>чяем</a:t>
            </a:r>
            <a:r>
              <a:rPr lang="ru-RU" dirty="0" smtClean="0"/>
              <a:t> </a:t>
            </a:r>
            <a:r>
              <a:rPr lang="ru-RU" dirty="0"/>
              <a:t>и пирогом.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501008"/>
            <a:ext cx="1681443" cy="2709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308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Правописание сочетаний </a:t>
            </a:r>
            <a:r>
              <a:rPr lang="ru-RU" dirty="0" smtClean="0"/>
              <a:t>чу, </a:t>
            </a:r>
            <a:r>
              <a:rPr lang="ru-RU" dirty="0" err="1" smtClean="0"/>
              <a:t>щу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492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Запишите слова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193891" cy="2291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764704"/>
            <a:ext cx="3312368" cy="2959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068960"/>
            <a:ext cx="1964804" cy="345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4161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Вставь, где надо, сочетания </a:t>
            </a:r>
            <a:r>
              <a:rPr lang="ru-RU" i="1" dirty="0" err="1" smtClean="0"/>
              <a:t>щу</a:t>
            </a:r>
            <a:r>
              <a:rPr lang="ru-RU" i="1" dirty="0" smtClean="0"/>
              <a:t>, чу, </a:t>
            </a:r>
            <a:r>
              <a:rPr lang="ru-RU" i="1" dirty="0" err="1" smtClean="0"/>
              <a:t>ча</a:t>
            </a: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/>
              <a:t>                                   Мечта</a:t>
            </a:r>
            <a:r>
              <a:rPr lang="ru-RU" sz="3600" b="1" dirty="0"/>
              <a:t>.</a:t>
            </a:r>
          </a:p>
          <a:p>
            <a:pPr marL="0" indent="0">
              <a:buNone/>
            </a:pPr>
            <a:r>
              <a:rPr lang="ru-RU" sz="3600" b="1" dirty="0" smtClean="0"/>
              <a:t>    Я </a:t>
            </a:r>
            <a:r>
              <a:rPr lang="ru-RU" sz="3600" b="1" dirty="0"/>
              <a:t>рано встаю. 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Чи</a:t>
            </a:r>
            <a:r>
              <a:rPr lang="ru-RU" sz="3600" b="1" dirty="0" smtClean="0"/>
              <a:t>___ </a:t>
            </a:r>
            <a:r>
              <a:rPr lang="ru-RU" sz="3600" b="1" dirty="0"/>
              <a:t>зубы. </a:t>
            </a:r>
            <a:r>
              <a:rPr lang="ru-RU" sz="3600" b="1" dirty="0" smtClean="0"/>
              <a:t> Мои </a:t>
            </a:r>
            <a:r>
              <a:rPr lang="ru-RU" sz="3600" b="1" dirty="0"/>
              <a:t>вещи на месте</a:t>
            </a:r>
            <a:r>
              <a:rPr lang="ru-RU" sz="3600" b="1" dirty="0" smtClean="0"/>
              <a:t>.  </a:t>
            </a:r>
            <a:r>
              <a:rPr lang="ru-RU" sz="3600" b="1" dirty="0"/>
              <a:t>Я не </a:t>
            </a:r>
            <a:r>
              <a:rPr lang="ru-RU" sz="3600" b="1" dirty="0" smtClean="0"/>
              <a:t>и__  их</a:t>
            </a:r>
            <a:r>
              <a:rPr lang="ru-RU" sz="3600" b="1" dirty="0"/>
              <a:t>. </a:t>
            </a:r>
            <a:endParaRPr lang="ru-RU" sz="3600" b="1" dirty="0" smtClean="0"/>
          </a:p>
          <a:p>
            <a:pPr marL="0" indent="0">
              <a:buNone/>
            </a:pPr>
            <a:r>
              <a:rPr lang="ru-RU" sz="3600" b="1" dirty="0"/>
              <a:t> </a:t>
            </a:r>
            <a:r>
              <a:rPr lang="ru-RU" sz="3600" b="1" dirty="0" smtClean="0"/>
              <a:t>  Я </a:t>
            </a:r>
            <a:r>
              <a:rPr lang="ru-RU" sz="3600" b="1" dirty="0"/>
              <a:t>хорошо </a:t>
            </a:r>
            <a:r>
              <a:rPr lang="ru-RU" sz="3600" b="1" dirty="0" smtClean="0"/>
              <a:t>у__</a:t>
            </a:r>
            <a:r>
              <a:rPr lang="ru-RU" sz="3600" b="1" dirty="0" err="1" smtClean="0"/>
              <a:t>сь</a:t>
            </a:r>
            <a:r>
              <a:rPr lang="ru-RU" sz="3600" b="1" dirty="0"/>
              <a:t>. </a:t>
            </a:r>
            <a:r>
              <a:rPr lang="ru-RU" sz="3600" b="1" dirty="0" smtClean="0"/>
              <a:t>  __сто </a:t>
            </a:r>
            <a:r>
              <a:rPr lang="ru-RU" sz="3600" b="1" dirty="0"/>
              <a:t>хожу на лыжах, бегаю на коньках. </a:t>
            </a:r>
            <a:r>
              <a:rPr lang="ru-RU" sz="3600" b="1" dirty="0" smtClean="0"/>
              <a:t>Хо__ </a:t>
            </a:r>
            <a:r>
              <a:rPr lang="ru-RU" sz="3600" b="1" dirty="0"/>
              <a:t>быть крепким. Я </a:t>
            </a:r>
            <a:r>
              <a:rPr lang="ru-RU" sz="3600" b="1" dirty="0" smtClean="0"/>
              <a:t>поле__ </a:t>
            </a:r>
            <a:r>
              <a:rPr lang="ru-RU" sz="3600" b="1" dirty="0"/>
              <a:t>к звёздам.</a:t>
            </a:r>
          </a:p>
        </p:txBody>
      </p:sp>
    </p:spTree>
    <p:extLst>
      <p:ext uri="{BB962C8B-B14F-4D97-AF65-F5344CB8AC3E}">
        <p14:creationId xmlns:p14="http://schemas.microsoft.com/office/powerpoint/2010/main" val="280110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Спиши, вставь пропущенные буквы.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err="1" smtClean="0"/>
              <a:t>Мыш</a:t>
            </a:r>
            <a:r>
              <a:rPr lang="ru-RU" sz="4400" b="1" dirty="0" smtClean="0"/>
              <a:t>..,  </a:t>
            </a:r>
            <a:r>
              <a:rPr lang="ru-RU" sz="4400" b="1" dirty="0" err="1" smtClean="0"/>
              <a:t>ж..л</a:t>
            </a:r>
            <a:r>
              <a:rPr lang="ru-RU" sz="4400" b="1" dirty="0"/>
              <a:t>, </a:t>
            </a:r>
            <a:r>
              <a:rPr lang="ru-RU" sz="4400" b="1" dirty="0" smtClean="0"/>
              <a:t> ч..</a:t>
            </a:r>
            <a:r>
              <a:rPr lang="ru-RU" sz="4400" b="1" dirty="0" err="1" smtClean="0"/>
              <a:t>ры</a:t>
            </a:r>
            <a:r>
              <a:rPr lang="ru-RU" sz="4400" b="1" dirty="0"/>
              <a:t>, </a:t>
            </a:r>
            <a:r>
              <a:rPr lang="ru-RU" sz="4400" b="1" dirty="0" smtClean="0"/>
              <a:t> плач..,  </a:t>
            </a:r>
            <a:r>
              <a:rPr lang="ru-RU" sz="4400" b="1" dirty="0" err="1" smtClean="0"/>
              <a:t>щ..ка</a:t>
            </a:r>
            <a:r>
              <a:rPr lang="ru-RU" sz="4400" b="1" dirty="0" smtClean="0"/>
              <a:t>, </a:t>
            </a:r>
            <a:r>
              <a:rPr lang="ru-RU" sz="4400" b="1" dirty="0" err="1" smtClean="0"/>
              <a:t>трещ</a:t>
            </a:r>
            <a:r>
              <a:rPr lang="ru-RU" sz="4400" b="1" dirty="0" smtClean="0"/>
              <a:t>..т</a:t>
            </a:r>
            <a:r>
              <a:rPr lang="ru-RU" sz="4400" b="1" dirty="0"/>
              <a:t>, 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ч..до</a:t>
            </a:r>
            <a:r>
              <a:rPr lang="ru-RU" sz="4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613049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Проверь себя.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   </a:t>
            </a:r>
            <a:r>
              <a:rPr lang="ru-RU" sz="4800" b="1" dirty="0" smtClean="0"/>
              <a:t>Мыши, жил, чары, плачу, щука, трещат, чудо.  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67181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Работай с орфографическим словарём.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err="1" smtClean="0"/>
              <a:t>Ру</a:t>
            </a:r>
            <a:r>
              <a:rPr lang="ru-RU" sz="4400" dirty="0" smtClean="0"/>
              <a:t>__кий   __зык, сильный </a:t>
            </a:r>
            <a:r>
              <a:rPr lang="ru-RU" sz="4400" dirty="0" err="1" smtClean="0"/>
              <a:t>м__роз</a:t>
            </a:r>
            <a:r>
              <a:rPr lang="ru-RU" sz="4400" dirty="0" smtClean="0"/>
              <a:t>, строгий </a:t>
            </a:r>
            <a:r>
              <a:rPr lang="ru-RU" sz="4400" dirty="0" err="1" smtClean="0"/>
              <a:t>учит__ль</a:t>
            </a:r>
            <a:r>
              <a:rPr lang="ru-RU" sz="4400" dirty="0" smtClean="0"/>
              <a:t>, шустрый </a:t>
            </a:r>
            <a:r>
              <a:rPr lang="ru-RU" sz="4400" dirty="0" err="1" smtClean="0"/>
              <a:t>в__р__бей</a:t>
            </a:r>
            <a:r>
              <a:rPr lang="ru-RU" sz="4400" dirty="0" smtClean="0"/>
              <a:t>,  школьный п__</a:t>
            </a:r>
            <a:r>
              <a:rPr lang="ru-RU" sz="4400" dirty="0" err="1" smtClean="0"/>
              <a:t>ртфель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6406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Предложение.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/>
              <a:t>Туча, закрыть, солнце</a:t>
            </a:r>
          </a:p>
          <a:p>
            <a:r>
              <a:rPr lang="ru-RU" sz="4400" dirty="0"/>
              <a:t>Полить, сильный, дождь</a:t>
            </a:r>
          </a:p>
          <a:p>
            <a:pPr marL="0" indent="0">
              <a:buNone/>
            </a:pPr>
            <a:r>
              <a:rPr lang="ru-RU" dirty="0" smtClean="0"/>
              <a:t>Составь предложения из данных слов, запиши их.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403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</a:t>
            </a:r>
            <a:r>
              <a:rPr lang="ru-RU" sz="4400" dirty="0" smtClean="0"/>
              <a:t>Туча закрыла солнце.  Полил сильный дождь.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2522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Безударные гласные в корне слова.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sz="4000" dirty="0" smtClean="0"/>
              <a:t>На пне растут </a:t>
            </a:r>
            <a:r>
              <a:rPr lang="ru-RU" sz="4000" dirty="0" err="1" smtClean="0"/>
              <a:t>гр</a:t>
            </a:r>
            <a:r>
              <a:rPr lang="ru-RU" sz="4000" dirty="0" smtClean="0"/>
              <a:t>…бы. У Егора еловые шишки. А у Тани с..</a:t>
            </a:r>
            <a:r>
              <a:rPr lang="ru-RU" sz="4000" dirty="0" err="1" smtClean="0"/>
              <a:t>сновые</a:t>
            </a:r>
            <a:r>
              <a:rPr lang="ru-RU" sz="4000" dirty="0" smtClean="0"/>
              <a:t> ветки.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0100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Тропы – </a:t>
            </a:r>
            <a:r>
              <a:rPr lang="ru-RU" sz="4400" dirty="0" err="1" smtClean="0"/>
              <a:t>тр</a:t>
            </a:r>
            <a:r>
              <a:rPr lang="ru-RU" sz="4400" dirty="0" smtClean="0"/>
              <a:t>..па</a:t>
            </a:r>
          </a:p>
          <a:p>
            <a:r>
              <a:rPr lang="ru-RU" sz="4400" dirty="0" smtClean="0"/>
              <a:t>Слёзы – </a:t>
            </a:r>
            <a:r>
              <a:rPr lang="ru-RU" sz="4400" dirty="0" err="1" smtClean="0"/>
              <a:t>сл..за</a:t>
            </a:r>
            <a:endParaRPr lang="ru-RU" sz="4400" dirty="0" smtClean="0"/>
          </a:p>
          <a:p>
            <a:r>
              <a:rPr lang="ru-RU" sz="4400" dirty="0" smtClean="0"/>
              <a:t>Крот – </a:t>
            </a:r>
            <a:r>
              <a:rPr lang="ru-RU" sz="4400" dirty="0" err="1" smtClean="0"/>
              <a:t>кр</a:t>
            </a:r>
            <a:r>
              <a:rPr lang="ru-RU" sz="4400" dirty="0" smtClean="0"/>
              <a:t>..ты</a:t>
            </a:r>
          </a:p>
          <a:p>
            <a:r>
              <a:rPr lang="ru-RU" sz="4400" dirty="0" smtClean="0"/>
              <a:t>Двор – </a:t>
            </a:r>
            <a:r>
              <a:rPr lang="ru-RU" sz="4400" dirty="0" err="1" smtClean="0"/>
              <a:t>дв</a:t>
            </a:r>
            <a:r>
              <a:rPr lang="ru-RU" sz="4400" dirty="0" smtClean="0"/>
              <a:t>..</a:t>
            </a:r>
            <a:r>
              <a:rPr lang="ru-RU" sz="4400" dirty="0" err="1" smtClean="0"/>
              <a:t>ры</a:t>
            </a:r>
            <a:r>
              <a:rPr lang="ru-RU" sz="4400" dirty="0" smtClean="0"/>
              <a:t>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79657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Звонкие и глухие согласные в конце слова.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Мне нравится </a:t>
            </a:r>
            <a:r>
              <a:rPr lang="ru-RU" sz="4000" u="sng" dirty="0" smtClean="0"/>
              <a:t>жираф</a:t>
            </a:r>
            <a:r>
              <a:rPr lang="ru-RU" sz="4000" dirty="0" smtClean="0"/>
              <a:t>:</a:t>
            </a:r>
          </a:p>
          <a:p>
            <a:pPr marL="0" indent="0">
              <a:buNone/>
            </a:pPr>
            <a:r>
              <a:rPr lang="ru-RU" sz="4000" dirty="0" smtClean="0"/>
              <a:t>Высокий рост и добрый </a:t>
            </a:r>
            <a:r>
              <a:rPr lang="ru-RU" sz="4000" u="sng" dirty="0" smtClean="0"/>
              <a:t>нрав.</a:t>
            </a:r>
            <a:endParaRPr lang="ru-RU" sz="4000" u="sng" dirty="0"/>
          </a:p>
        </p:txBody>
      </p:sp>
    </p:spTree>
    <p:extLst>
      <p:ext uri="{BB962C8B-B14F-4D97-AF65-F5344CB8AC3E}">
        <p14:creationId xmlns:p14="http://schemas.microsoft.com/office/powerpoint/2010/main" val="1291204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Спиши, вставь букву, подбери </a:t>
            </a:r>
            <a:r>
              <a:rPr lang="ru-RU" dirty="0" smtClean="0"/>
              <a:t>проверочное слово.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4800" dirty="0" smtClean="0"/>
              <a:t>   Соня идёт в лес. Там растёт </a:t>
            </a:r>
            <a:r>
              <a:rPr lang="ru-RU" sz="4800" dirty="0" err="1" smtClean="0"/>
              <a:t>ду</a:t>
            </a:r>
            <a:r>
              <a:rPr lang="ru-RU" sz="4800" dirty="0" smtClean="0"/>
              <a:t>.. . Под ним лежит </a:t>
            </a:r>
            <a:r>
              <a:rPr lang="ru-RU" sz="4800" dirty="0" err="1" smtClean="0"/>
              <a:t>жёлу</a:t>
            </a:r>
            <a:r>
              <a:rPr lang="ru-RU" sz="4800" dirty="0" smtClean="0"/>
              <a:t>..ь.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8319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Спиши, вставь букву, подбери проверочное слово.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  </a:t>
            </a:r>
            <a:r>
              <a:rPr lang="ru-RU" sz="4400" dirty="0" err="1" smtClean="0"/>
              <a:t>Медве</a:t>
            </a:r>
            <a:r>
              <a:rPr lang="ru-RU" sz="4400" dirty="0" smtClean="0"/>
              <a:t>..ь любит вкусную малину.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5164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Правописание сочетаний ЖИ, ШИ.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Зашуршали камыши:</a:t>
            </a:r>
          </a:p>
          <a:p>
            <a:pPr marL="0" indent="0">
              <a:buNone/>
            </a:pPr>
            <a:r>
              <a:rPr lang="ru-RU" sz="4000" dirty="0"/>
              <a:t>“Только с И пишите ШИ!”</a:t>
            </a:r>
          </a:p>
          <a:p>
            <a:pPr marL="0" indent="0">
              <a:buNone/>
            </a:pPr>
            <a:r>
              <a:rPr lang="ru-RU" sz="4000" dirty="0"/>
              <a:t>Им ответили ежи:</a:t>
            </a:r>
          </a:p>
          <a:p>
            <a:pPr marL="0" indent="0">
              <a:buNone/>
            </a:pPr>
            <a:r>
              <a:rPr lang="ru-RU" sz="4000" dirty="0"/>
              <a:t>“Только с И пишите ЖИ!”</a:t>
            </a:r>
          </a:p>
        </p:txBody>
      </p:sp>
    </p:spTree>
    <p:extLst>
      <p:ext uri="{BB962C8B-B14F-4D97-AF65-F5344CB8AC3E}">
        <p14:creationId xmlns:p14="http://schemas.microsoft.com/office/powerpoint/2010/main" val="121843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Спиши, исправляя ошибки.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</a:t>
            </a:r>
            <a:r>
              <a:rPr lang="ru-RU" dirty="0" err="1" smtClean="0"/>
              <a:t>Сашы</a:t>
            </a:r>
            <a:r>
              <a:rPr lang="ru-RU" dirty="0" smtClean="0"/>
              <a:t> </a:t>
            </a:r>
            <a:r>
              <a:rPr lang="ru-RU" dirty="0" err="1" smtClean="0"/>
              <a:t>жыл</a:t>
            </a:r>
            <a:r>
              <a:rPr lang="ru-RU" dirty="0" smtClean="0"/>
              <a:t> </a:t>
            </a:r>
            <a:r>
              <a:rPr lang="ru-RU" dirty="0" err="1" smtClean="0"/>
              <a:t>рыжый</a:t>
            </a:r>
            <a:r>
              <a:rPr lang="ru-RU" dirty="0" smtClean="0"/>
              <a:t> кот. Хвостик </a:t>
            </a:r>
            <a:r>
              <a:rPr lang="ru-RU" dirty="0" err="1" smtClean="0"/>
              <a:t>пушыстый</a:t>
            </a:r>
            <a:r>
              <a:rPr lang="ru-RU" dirty="0" smtClean="0"/>
              <a:t>, </a:t>
            </a:r>
            <a:r>
              <a:rPr lang="ru-RU" dirty="0" err="1" smtClean="0"/>
              <a:t>жывотик</a:t>
            </a:r>
            <a:r>
              <a:rPr lang="ru-RU" smtClean="0"/>
              <a:t> белый.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19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Правописание сочетаний </a:t>
            </a:r>
            <a:r>
              <a:rPr lang="ru-RU" dirty="0" err="1" smtClean="0"/>
              <a:t>ча</a:t>
            </a:r>
            <a:r>
              <a:rPr lang="ru-RU" dirty="0" smtClean="0"/>
              <a:t>, ща.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3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1442</TotalTime>
  <Words>395</Words>
  <Application>Microsoft Office PowerPoint</Application>
  <PresentationFormat>Экран (4:3)</PresentationFormat>
  <Paragraphs>47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Презентация к урокам русского языка в послебукварный период по программе «Школа россии»</vt:lpstr>
      <vt:lpstr>Безударные гласные в корне слова.</vt:lpstr>
      <vt:lpstr>Презентация PowerPoint</vt:lpstr>
      <vt:lpstr>Звонкие и глухие согласные в конце слова.</vt:lpstr>
      <vt:lpstr>Спиши, вставь букву, подбери проверочное слово.</vt:lpstr>
      <vt:lpstr>Спиши, вставь букву, подбери проверочное слово.</vt:lpstr>
      <vt:lpstr>Правописание сочетаний ЖИ, ШИ.</vt:lpstr>
      <vt:lpstr>Спиши, исправляя ошибки.</vt:lpstr>
      <vt:lpstr>Правописание сочетаний ча, ща.</vt:lpstr>
      <vt:lpstr>Запишите слова</vt:lpstr>
      <vt:lpstr>Спиши, исправляя ошибки.</vt:lpstr>
      <vt:lpstr>Правописание сочетаний чу, щу.</vt:lpstr>
      <vt:lpstr>Запишите слова</vt:lpstr>
      <vt:lpstr>Вставь, где надо, сочетания щу, чу, ча</vt:lpstr>
      <vt:lpstr>Спиши, вставь пропущенные буквы.</vt:lpstr>
      <vt:lpstr>Проверь себя.</vt:lpstr>
      <vt:lpstr>Работай с орфографическим словарём.</vt:lpstr>
      <vt:lpstr>Предложение.</vt:lpstr>
      <vt:lpstr>Проверь себя.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1-01</dc:creator>
  <cp:lastModifiedBy>1-01</cp:lastModifiedBy>
  <cp:revision>24</cp:revision>
  <dcterms:created xsi:type="dcterms:W3CDTF">2017-01-27T02:21:32Z</dcterms:created>
  <dcterms:modified xsi:type="dcterms:W3CDTF">2019-06-10T06:39:49Z</dcterms:modified>
</cp:coreProperties>
</file>