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66FF"/>
    <a:srgbClr val="E1F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4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3.jpe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image" Target="../media/image12.jpeg"/><Relationship Id="rId2" Type="http://schemas.openxmlformats.org/officeDocument/2006/relationships/image" Target="../media/image2.jpg"/><Relationship Id="rId16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11" Type="http://schemas.openxmlformats.org/officeDocument/2006/relationships/image" Target="../media/image11.jpg"/><Relationship Id="rId5" Type="http://schemas.openxmlformats.org/officeDocument/2006/relationships/image" Target="../media/image5.jpg"/><Relationship Id="rId15" Type="http://schemas.openxmlformats.org/officeDocument/2006/relationships/image" Target="../media/image15.jp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Relationship Id="rId14" Type="http://schemas.openxmlformats.org/officeDocument/2006/relationships/image" Target="../media/image1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13" Type="http://schemas.openxmlformats.org/officeDocument/2006/relationships/image" Target="../media/image22.jpg"/><Relationship Id="rId18" Type="http://schemas.openxmlformats.org/officeDocument/2006/relationships/image" Target="../media/image26.jpeg"/><Relationship Id="rId3" Type="http://schemas.openxmlformats.org/officeDocument/2006/relationships/image" Target="../media/image7.jpg"/><Relationship Id="rId21" Type="http://schemas.openxmlformats.org/officeDocument/2006/relationships/image" Target="../media/image29.jpeg"/><Relationship Id="rId7" Type="http://schemas.openxmlformats.org/officeDocument/2006/relationships/image" Target="../media/image17.jpg"/><Relationship Id="rId12" Type="http://schemas.openxmlformats.org/officeDocument/2006/relationships/image" Target="../media/image15.jpg"/><Relationship Id="rId17" Type="http://schemas.openxmlformats.org/officeDocument/2006/relationships/image" Target="../media/image25.jpeg"/><Relationship Id="rId2" Type="http://schemas.openxmlformats.org/officeDocument/2006/relationships/image" Target="../media/image4.jpg"/><Relationship Id="rId16" Type="http://schemas.openxmlformats.org/officeDocument/2006/relationships/image" Target="../media/image24.jpeg"/><Relationship Id="rId20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g"/><Relationship Id="rId11" Type="http://schemas.openxmlformats.org/officeDocument/2006/relationships/image" Target="../media/image21.jpg"/><Relationship Id="rId5" Type="http://schemas.openxmlformats.org/officeDocument/2006/relationships/image" Target="../media/image5.jpg"/><Relationship Id="rId15" Type="http://schemas.openxmlformats.org/officeDocument/2006/relationships/image" Target="../media/image23.jpg"/><Relationship Id="rId23" Type="http://schemas.openxmlformats.org/officeDocument/2006/relationships/image" Target="../media/image6.jpg"/><Relationship Id="rId10" Type="http://schemas.openxmlformats.org/officeDocument/2006/relationships/image" Target="../media/image20.jpg"/><Relationship Id="rId19" Type="http://schemas.openxmlformats.org/officeDocument/2006/relationships/image" Target="../media/image27.jpeg"/><Relationship Id="rId4" Type="http://schemas.openxmlformats.org/officeDocument/2006/relationships/image" Target="../media/image8.jpg"/><Relationship Id="rId9" Type="http://schemas.openxmlformats.org/officeDocument/2006/relationships/image" Target="../media/image19.jpg"/><Relationship Id="rId14" Type="http://schemas.openxmlformats.org/officeDocument/2006/relationships/image" Target="../media/image16.jpg"/><Relationship Id="rId22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6" y="14762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39752" y="2751281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«Живое - неживое»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4304478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omic Sans MS" pitchFamily="66" charset="0"/>
              </a:rPr>
              <a:t>Выполнила</a:t>
            </a:r>
            <a:r>
              <a:rPr kumimoji="0" lang="ru-RU" sz="2000" b="0" i="0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omic Sans MS" pitchFamily="66" charset="0"/>
              </a:rPr>
              <a:t>:</a:t>
            </a:r>
            <a:r>
              <a:rPr kumimoji="0" lang="ru-RU" sz="1800" b="0" i="0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omic Sans MS" pitchFamily="66" charset="0"/>
              </a:rPr>
              <a:t>воспитатель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omic Sans MS" pitchFamily="66" charset="0"/>
              </a:rPr>
              <a:t> МБДОУ «Детский сад №8» г. Канаш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omic Sans MS" pitchFamily="66" charset="0"/>
              </a:rPr>
              <a:t>Желтухина Н. Ю.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43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67101" cy="6877969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183" y="1475998"/>
            <a:ext cx="5264713" cy="3722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83" y="1889749"/>
            <a:ext cx="1270835" cy="1270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604" y="1681438"/>
            <a:ext cx="1301750" cy="1276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512" y="170002"/>
            <a:ext cx="1111600" cy="1064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24" y="5470927"/>
            <a:ext cx="1238250" cy="12101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18" y="5547844"/>
            <a:ext cx="1343609" cy="11352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5547844"/>
            <a:ext cx="1256451" cy="11503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83" y="149808"/>
            <a:ext cx="1286791" cy="13059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53" y="5198315"/>
            <a:ext cx="1301750" cy="127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7" y="170002"/>
            <a:ext cx="1198927" cy="11523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1" y="1681438"/>
            <a:ext cx="851856" cy="85185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813" y="2714336"/>
            <a:ext cx="847763" cy="86041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202" y="3749638"/>
            <a:ext cx="879374" cy="8622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18" y="4241105"/>
            <a:ext cx="846110" cy="75073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342" y="4239035"/>
            <a:ext cx="855698" cy="76963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124" y="4231865"/>
            <a:ext cx="848394" cy="75997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352" y="3652656"/>
            <a:ext cx="855712" cy="84318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391" y="2710805"/>
            <a:ext cx="861673" cy="76817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312" y="1681437"/>
            <a:ext cx="851991" cy="81890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604" y="3424413"/>
            <a:ext cx="1306108" cy="12996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63" y="3704949"/>
            <a:ext cx="1258965" cy="1222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576" y="170002"/>
            <a:ext cx="1101274" cy="1079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5936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2221"/>
            <a:ext cx="9167101" cy="6858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560" y="313050"/>
            <a:ext cx="1158363" cy="1135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842" y="3687997"/>
            <a:ext cx="1263177" cy="1244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978" y="313050"/>
            <a:ext cx="1359025" cy="11491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70" y="5381958"/>
            <a:ext cx="1265746" cy="12595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16" y="313050"/>
            <a:ext cx="1295013" cy="13135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92" y="3647408"/>
            <a:ext cx="1318497" cy="1261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17" y="2034784"/>
            <a:ext cx="1270000" cy="1263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151" y="1952730"/>
            <a:ext cx="1145843" cy="12121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022" y="336929"/>
            <a:ext cx="1163027" cy="11571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239" y="5525775"/>
            <a:ext cx="1221764" cy="12157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968" y="313050"/>
            <a:ext cx="1193026" cy="11582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022" y="5545406"/>
            <a:ext cx="1291112" cy="1208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560" y="5538513"/>
            <a:ext cx="1232528" cy="12081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671" y="1744335"/>
            <a:ext cx="5420926" cy="36738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979" y="2931881"/>
            <a:ext cx="894402" cy="87346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575" y="4450628"/>
            <a:ext cx="925447" cy="7655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172" y="4450628"/>
            <a:ext cx="848101" cy="7655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355" y="4458019"/>
            <a:ext cx="794813" cy="75810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40" y="3971019"/>
            <a:ext cx="845875" cy="75113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40" y="2957755"/>
            <a:ext cx="845875" cy="84759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40" y="1963207"/>
            <a:ext cx="824283" cy="77446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979" y="1971667"/>
            <a:ext cx="894402" cy="829675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642" y="3954547"/>
            <a:ext cx="802446" cy="767611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977" y="5381958"/>
            <a:ext cx="1292042" cy="13168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4717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5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25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</dc:creator>
  <cp:lastModifiedBy>Наталия</cp:lastModifiedBy>
  <cp:revision>13</cp:revision>
  <dcterms:created xsi:type="dcterms:W3CDTF">2019-05-22T12:51:21Z</dcterms:created>
  <dcterms:modified xsi:type="dcterms:W3CDTF">2019-05-22T16:15:31Z</dcterms:modified>
</cp:coreProperties>
</file>