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40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Скриншот 11-06-2019 184329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52520" cy="6858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836712"/>
            <a:ext cx="7772400" cy="1470025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66FF33"/>
                </a:solidFill>
              </a:rPr>
              <a:t>«Русские романсы и </a:t>
            </a:r>
            <a:r>
              <a:rPr lang="ru-RU" sz="5400" smtClean="0">
                <a:solidFill>
                  <a:srgbClr val="66FF33"/>
                </a:solidFill>
              </a:rPr>
              <a:t>песни</a:t>
            </a:r>
            <a:r>
              <a:rPr lang="ru-RU" sz="5400" smtClean="0">
                <a:solidFill>
                  <a:srgbClr val="66FF33"/>
                </a:solidFill>
              </a:rPr>
              <a:t>»- </a:t>
            </a:r>
            <a:r>
              <a:rPr lang="ru-RU" sz="2800" smtClean="0">
                <a:solidFill>
                  <a:srgbClr val="66FF33"/>
                </a:solidFill>
              </a:rPr>
              <a:t>(1ч.)</a:t>
            </a:r>
            <a:r>
              <a:rPr lang="ru-RU" sz="5400" dirty="0" smtClean="0">
                <a:solidFill>
                  <a:srgbClr val="66FF33"/>
                </a:solidFill>
              </a:rPr>
              <a:t/>
            </a:r>
            <a:br>
              <a:rPr lang="ru-RU" sz="5400" dirty="0" smtClean="0">
                <a:solidFill>
                  <a:srgbClr val="66FF33"/>
                </a:solidFill>
              </a:rPr>
            </a:br>
            <a:r>
              <a:rPr lang="ru-RU" sz="5400" dirty="0" smtClean="0">
                <a:solidFill>
                  <a:srgbClr val="66FF33"/>
                </a:solidFill>
              </a:rPr>
              <a:t>31 мая в 13.00</a:t>
            </a:r>
            <a:endParaRPr lang="ru-RU" sz="5400" dirty="0">
              <a:solidFill>
                <a:srgbClr val="66FF33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24495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ma\Desktop\02 + Общая на столе+ 3(2017-18гг.)\1 -ДДЮТ Москв Театр«Кантабиле» 2017-18гг\6 - 31 мая-концерт в Соц.Центре-у бабулек\ca6c94d096851b97ede280b647f1ac6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00608" y="-315416"/>
            <a:ext cx="11161240" cy="71734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5013176"/>
            <a:ext cx="7499176" cy="1296144"/>
          </a:xfrm>
          <a:noFill/>
          <a:ln>
            <a:noFill/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66"/>
                </a:solidFill>
              </a:rPr>
              <a:t>«Ты откуда музыка»</a:t>
            </a:r>
            <a:br>
              <a:rPr lang="ru-RU" dirty="0" smtClean="0">
                <a:solidFill>
                  <a:srgbClr val="FF0066"/>
                </a:solidFill>
              </a:rPr>
            </a:br>
            <a:r>
              <a:rPr lang="ru-RU" dirty="0" smtClean="0">
                <a:solidFill>
                  <a:srgbClr val="FF0066"/>
                </a:solidFill>
              </a:rPr>
              <a:t>Я.Дубравин исп.АстафьеваПолина</a:t>
            </a:r>
            <a:br>
              <a:rPr lang="ru-RU" dirty="0" smtClean="0">
                <a:solidFill>
                  <a:srgbClr val="FF0066"/>
                </a:solidFill>
              </a:rPr>
            </a:br>
            <a:endParaRPr lang="ru-RU" dirty="0">
              <a:solidFill>
                <a:srgbClr val="FF0066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396536" cy="666936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«Юноша и Дева» А.Даргомыжский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Исполняет Татьяна</a:t>
            </a:r>
            <a:r>
              <a:rPr lang="ru-RU" dirty="0">
                <a:solidFill>
                  <a:schemeClr val="tx1"/>
                </a:solidFill>
              </a:rPr>
              <a:t> Ларина </a:t>
            </a:r>
          </a:p>
        </p:txBody>
      </p:sp>
    </p:spTree>
    <p:extLst>
      <p:ext uri="{BB962C8B-B14F-4D97-AF65-F5344CB8AC3E}">
        <p14:creationId xmlns="" xmlns:p14="http://schemas.microsoft.com/office/powerpoint/2010/main" val="2132203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47713" y="0"/>
            <a:ext cx="5248574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780928"/>
            <a:ext cx="7772400" cy="1470025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«В крови горит…» 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М.Глинка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4581128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Исполняет Татьяна Ларина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3440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19672" y="0"/>
            <a:ext cx="597666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5091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«Ненаглядный ты мой»</a:t>
            </a:r>
            <a:br>
              <a:rPr lang="ru-RU" dirty="0" smtClean="0"/>
            </a:br>
            <a:r>
              <a:rPr lang="ru-RU" dirty="0" smtClean="0"/>
              <a:t>А.Варламов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5661248"/>
            <a:ext cx="8229600" cy="89269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Исполняет Светлана Орехова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5203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84137"/>
            <a:ext cx="9144000" cy="704213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72514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«На заре ты ее не буди»</a:t>
            </a:r>
            <a:br>
              <a:rPr lang="ru-RU" dirty="0" smtClean="0"/>
            </a:br>
            <a:r>
              <a:rPr lang="ru-RU" dirty="0" smtClean="0"/>
              <a:t>А. Варламов</a:t>
            </a:r>
            <a:endParaRPr lang="ru-RU" dirty="0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794851" y="5805264"/>
            <a:ext cx="8229600" cy="89269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Исполняет Светлана Орехова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53995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50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«Русские романсы и песни»- (1ч.) 31 мая в 13.00</vt:lpstr>
      <vt:lpstr>«Ты откуда музыка» Я.Дубравин исп.АстафьеваПолина </vt:lpstr>
      <vt:lpstr>«Юноша и Дева» А.Даргомыжский</vt:lpstr>
      <vt:lpstr>«В крови горит…»  М.Глинка</vt:lpstr>
      <vt:lpstr>«Ненаглядный ты мой» А.Варламов</vt:lpstr>
      <vt:lpstr>«На заре ты ее не буди» А. Варламов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Tanya Vitalya</dc:creator>
  <cp:lastModifiedBy>RePack by SPecialiST</cp:lastModifiedBy>
  <cp:revision>8</cp:revision>
  <dcterms:created xsi:type="dcterms:W3CDTF">2019-06-11T15:54:49Z</dcterms:created>
  <dcterms:modified xsi:type="dcterms:W3CDTF">2019-06-11T16:13:55Z</dcterms:modified>
</cp:coreProperties>
</file>