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66FF33"/>
                </a:solidFill>
              </a:rPr>
              <a:t>«Русские романсы и песни»- </a:t>
            </a:r>
            <a:r>
              <a:rPr lang="ru-RU" sz="2800" dirty="0" smtClean="0">
                <a:solidFill>
                  <a:srgbClr val="66FF33"/>
                </a:solidFill>
              </a:rPr>
              <a:t>(2ч.)</a:t>
            </a:r>
            <a:r>
              <a:rPr lang="ru-RU" sz="5400" dirty="0" smtClean="0">
                <a:solidFill>
                  <a:srgbClr val="66FF33"/>
                </a:solidFill>
              </a:rPr>
              <a:t/>
            </a:r>
            <a:br>
              <a:rPr lang="ru-RU" sz="5400" dirty="0" smtClean="0">
                <a:solidFill>
                  <a:srgbClr val="66FF33"/>
                </a:solidFill>
              </a:rPr>
            </a:br>
            <a:r>
              <a:rPr lang="ru-RU" sz="5400" dirty="0" smtClean="0">
                <a:solidFill>
                  <a:srgbClr val="66FF33"/>
                </a:solidFill>
              </a:rPr>
              <a:t>31 мая в 13.00</a:t>
            </a:r>
            <a:endParaRPr lang="ru-RU" sz="5400" dirty="0">
              <a:solidFill>
                <a:srgbClr val="66FF3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3705318"/>
            <a:ext cx="3816424" cy="31526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2952328" cy="314096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717032"/>
            <a:ext cx="2555776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449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0"/>
            <a:ext cx="597666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2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«Не хочу»</a:t>
            </a:r>
            <a:br>
              <a:rPr lang="ru-RU" dirty="0" smtClean="0"/>
            </a:br>
            <a:r>
              <a:rPr lang="ru-RU" dirty="0" smtClean="0"/>
              <a:t>П. Булахов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</a:t>
            </a:r>
            <a:r>
              <a:rPr lang="ru-RU" smtClean="0"/>
              <a:t>Татьяна Ларина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391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0"/>
            <a:ext cx="63173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«Не брани меня, родная»</a:t>
            </a:r>
            <a:br>
              <a:rPr lang="ru-RU" dirty="0" smtClean="0"/>
            </a:br>
            <a:r>
              <a:rPr lang="ru-RU" dirty="0" smtClean="0"/>
              <a:t>А. Дюбюк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19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3610" y="63173"/>
            <a:ext cx="9458193" cy="66967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«Я вижу образ твой</a:t>
            </a:r>
            <a:r>
              <a:rPr lang="ru-RU" smtClean="0"/>
              <a:t>» А.Алябьев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Татьяна Ларина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96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4" y="0"/>
            <a:ext cx="777753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«Птичка»</a:t>
            </a:r>
            <a:br>
              <a:rPr lang="ru-RU" dirty="0" smtClean="0"/>
            </a:br>
            <a:r>
              <a:rPr lang="ru-RU" dirty="0" smtClean="0"/>
              <a:t>А. Дюбюк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179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03" y="0"/>
            <a:ext cx="8574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«Побудь со мной…»</a:t>
            </a:r>
            <a:br>
              <a:rPr lang="ru-RU" dirty="0" smtClean="0"/>
            </a:br>
            <a:r>
              <a:rPr lang="ru-RU" dirty="0" smtClean="0"/>
              <a:t>Н. Зубов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14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«Русские романсы и песни»- (2ч.) 31 мая в 13.00</vt:lpstr>
      <vt:lpstr>«Не хочу» П. Булахов </vt:lpstr>
      <vt:lpstr>«Не брани меня, родная» А. Дюбюк</vt:lpstr>
      <vt:lpstr>«Я вижу образ твой» А.Алябьев</vt:lpstr>
      <vt:lpstr>«Птичка» А. Дюбюк</vt:lpstr>
      <vt:lpstr>«Побудь со мной…» Н. Зубов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романсы и песни»- (2ч.) 31 мая в 13.00</dc:title>
  <dc:creator>Tanya Vitalya</dc:creator>
  <cp:lastModifiedBy>RePack by SPecialiST</cp:lastModifiedBy>
  <cp:revision>11</cp:revision>
  <dcterms:created xsi:type="dcterms:W3CDTF">2019-06-11T16:10:16Z</dcterms:created>
  <dcterms:modified xsi:type="dcterms:W3CDTF">2019-06-11T17:37:17Z</dcterms:modified>
</cp:coreProperties>
</file>