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4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836712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66FF33"/>
                </a:solidFill>
              </a:rPr>
              <a:t>«Русские романсы и песни</a:t>
            </a:r>
            <a:r>
              <a:rPr lang="ru-RU" sz="5400" dirty="0" smtClean="0">
                <a:solidFill>
                  <a:srgbClr val="66FF33"/>
                </a:solidFill>
              </a:rPr>
              <a:t>»- </a:t>
            </a:r>
            <a:r>
              <a:rPr lang="ru-RU" sz="2800" dirty="0" smtClean="0">
                <a:solidFill>
                  <a:srgbClr val="66FF33"/>
                </a:solidFill>
              </a:rPr>
              <a:t>(3ч.)</a:t>
            </a:r>
            <a:r>
              <a:rPr lang="ru-RU" sz="5400" dirty="0" smtClean="0">
                <a:solidFill>
                  <a:srgbClr val="66FF33"/>
                </a:solidFill>
              </a:rPr>
              <a:t/>
            </a:r>
            <a:br>
              <a:rPr lang="ru-RU" sz="5400" dirty="0" smtClean="0">
                <a:solidFill>
                  <a:srgbClr val="66FF33"/>
                </a:solidFill>
              </a:rPr>
            </a:br>
            <a:r>
              <a:rPr lang="ru-RU" sz="5400" dirty="0" smtClean="0">
                <a:solidFill>
                  <a:srgbClr val="66FF33"/>
                </a:solidFill>
              </a:rPr>
              <a:t>31 мая в 13.00</a:t>
            </a:r>
            <a:endParaRPr lang="ru-RU" sz="5400" dirty="0">
              <a:solidFill>
                <a:srgbClr val="66FF33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645024"/>
            <a:ext cx="3203848" cy="32129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63680" y="3645024"/>
            <a:ext cx="2880320" cy="32129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3645024"/>
            <a:ext cx="3312368" cy="32129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2449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703" y="0"/>
            <a:ext cx="857459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091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«Побудь со мной…»</a:t>
            </a:r>
            <a:br>
              <a:rPr lang="ru-RU" dirty="0" smtClean="0"/>
            </a:br>
            <a:r>
              <a:rPr lang="ru-RU" dirty="0" smtClean="0"/>
              <a:t>Н. Зубов</a:t>
            </a:r>
            <a:endParaRPr lang="ru-RU" dirty="0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794851" y="5805264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Исполняет Светлана Орехова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5148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887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3600400"/>
          </a:xfrm>
          <a:noFill/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66"/>
                </a:solidFill>
              </a:rPr>
              <a:t/>
            </a:r>
            <a:br>
              <a:rPr lang="ru-RU" sz="3600" dirty="0" smtClean="0">
                <a:solidFill>
                  <a:srgbClr val="FF0066"/>
                </a:solidFill>
              </a:rPr>
            </a:br>
            <a:r>
              <a:rPr lang="ru-RU" sz="3600" dirty="0">
                <a:solidFill>
                  <a:srgbClr val="FF0066"/>
                </a:solidFill>
              </a:rPr>
              <a:t/>
            </a:r>
            <a:br>
              <a:rPr lang="ru-RU" sz="3600" dirty="0">
                <a:solidFill>
                  <a:srgbClr val="FF0066"/>
                </a:solidFill>
              </a:rPr>
            </a:br>
            <a:r>
              <a:rPr lang="ru-RU" sz="3600" dirty="0" smtClean="0">
                <a:solidFill>
                  <a:srgbClr val="FF0066"/>
                </a:solidFill>
              </a:rPr>
              <a:t/>
            </a:r>
            <a:br>
              <a:rPr lang="ru-RU" sz="3600" dirty="0" smtClean="0">
                <a:solidFill>
                  <a:srgbClr val="FF0066"/>
                </a:solidFill>
              </a:rPr>
            </a:br>
            <a:r>
              <a:rPr lang="ru-RU" sz="3600" dirty="0">
                <a:solidFill>
                  <a:srgbClr val="FF0066"/>
                </a:solidFill>
              </a:rPr>
              <a:t/>
            </a:r>
            <a:br>
              <a:rPr lang="ru-RU" sz="3600" dirty="0">
                <a:solidFill>
                  <a:srgbClr val="FF0066"/>
                </a:solidFill>
              </a:rPr>
            </a:br>
            <a:r>
              <a:rPr lang="ru-RU" sz="3600" dirty="0" smtClean="0">
                <a:solidFill>
                  <a:srgbClr val="FF0066"/>
                </a:solidFill>
              </a:rPr>
              <a:t/>
            </a:r>
            <a:br>
              <a:rPr lang="ru-RU" sz="3600" dirty="0" smtClean="0">
                <a:solidFill>
                  <a:srgbClr val="FF0066"/>
                </a:solidFill>
              </a:rPr>
            </a:br>
            <a:r>
              <a:rPr lang="ru-RU" sz="3600" dirty="0">
                <a:solidFill>
                  <a:srgbClr val="FF0066"/>
                </a:solidFill>
              </a:rPr>
              <a:t/>
            </a:r>
            <a:br>
              <a:rPr lang="ru-RU" sz="3600" dirty="0">
                <a:solidFill>
                  <a:srgbClr val="FF0066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« Романс </a:t>
            </a:r>
            <a:r>
              <a:rPr lang="ru-RU" sz="3600" dirty="0">
                <a:solidFill>
                  <a:schemeClr val="bg1"/>
                </a:solidFill>
              </a:rPr>
              <a:t>Н</a:t>
            </a:r>
            <a:r>
              <a:rPr lang="ru-RU" sz="3600" dirty="0" smtClean="0">
                <a:solidFill>
                  <a:schemeClr val="bg1"/>
                </a:solidFill>
              </a:rPr>
              <a:t>астеньки» из кф «О бедном гусаре замолвите слово»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исп. Кузьменко Маргарита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66" y="-171400"/>
            <a:ext cx="9144000" cy="7029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091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«Звуки»</a:t>
            </a:r>
            <a:br>
              <a:rPr lang="ru-RU" dirty="0" smtClean="0"/>
            </a:br>
            <a:r>
              <a:rPr lang="ru-RU" dirty="0" smtClean="0"/>
              <a:t>В. Биберган</a:t>
            </a:r>
            <a:endParaRPr lang="ru-RU" dirty="0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794851" y="5805264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Исполняет Татьяна Ларина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4943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user_file_539d744407cd8_4_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836712"/>
            <a:ext cx="8229600" cy="25202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                      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</a:t>
            </a:r>
            <a:r>
              <a:rPr lang="ru-RU" dirty="0" smtClean="0">
                <a:solidFill>
                  <a:srgbClr val="C00000"/>
                </a:solidFill>
              </a:rPr>
              <a:t>исп. Шарафутдинова Диана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0"/>
            <a:ext cx="568863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091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«Молчание»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И. Дунаевский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794851" y="5805264"/>
            <a:ext cx="8229600" cy="89269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Исполняет Светлана Орехова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231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3618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dirty="0" smtClean="0">
                <a:solidFill>
                  <a:srgbClr val="00CC00"/>
                </a:solidFill>
              </a:rPr>
              <a:t/>
            </a:r>
            <a:br>
              <a:rPr lang="ru-RU" sz="6600" dirty="0" smtClean="0">
                <a:solidFill>
                  <a:srgbClr val="00CC00"/>
                </a:solidFill>
              </a:rPr>
            </a:br>
            <a:r>
              <a:rPr lang="ru-RU" sz="6600" dirty="0">
                <a:solidFill>
                  <a:srgbClr val="00CC00"/>
                </a:solidFill>
              </a:rPr>
              <a:t/>
            </a:r>
            <a:br>
              <a:rPr lang="ru-RU" sz="6600" dirty="0">
                <a:solidFill>
                  <a:srgbClr val="00CC00"/>
                </a:solidFill>
              </a:rPr>
            </a:br>
            <a:r>
              <a:rPr lang="ru-RU" sz="6600" dirty="0" smtClean="0">
                <a:solidFill>
                  <a:srgbClr val="00CC00"/>
                </a:solidFill>
              </a:rPr>
              <a:t/>
            </a:r>
            <a:br>
              <a:rPr lang="ru-RU" sz="6600" dirty="0" smtClean="0">
                <a:solidFill>
                  <a:srgbClr val="00CC00"/>
                </a:solidFill>
              </a:rPr>
            </a:br>
            <a:r>
              <a:rPr lang="ru-RU" sz="6600" dirty="0" smtClean="0">
                <a:solidFill>
                  <a:srgbClr val="00CC00"/>
                </a:solidFill>
              </a:rPr>
              <a:t/>
            </a:r>
            <a:br>
              <a:rPr lang="ru-RU" sz="6600" dirty="0" smtClean="0">
                <a:solidFill>
                  <a:srgbClr val="00CC00"/>
                </a:solidFill>
              </a:rPr>
            </a:br>
            <a:r>
              <a:rPr lang="ru-RU" sz="6600" dirty="0">
                <a:solidFill>
                  <a:srgbClr val="00CC00"/>
                </a:solidFill>
              </a:rPr>
              <a:t/>
            </a:r>
            <a:br>
              <a:rPr lang="ru-RU" sz="6600" dirty="0">
                <a:solidFill>
                  <a:srgbClr val="00CC00"/>
                </a:solidFill>
              </a:rPr>
            </a:br>
            <a:r>
              <a:rPr lang="ru-RU" sz="6600" dirty="0" smtClean="0">
                <a:solidFill>
                  <a:srgbClr val="00CC00"/>
                </a:solidFill>
              </a:rPr>
              <a:t>Желаем хорошего настроения!</a:t>
            </a:r>
            <a:r>
              <a:rPr lang="ru-RU" sz="6600" dirty="0">
                <a:solidFill>
                  <a:srgbClr val="00CC00"/>
                </a:solidFill>
              </a:rPr>
              <a:t/>
            </a:r>
            <a:br>
              <a:rPr lang="ru-RU" sz="6600" dirty="0">
                <a:solidFill>
                  <a:srgbClr val="00CC00"/>
                </a:solidFill>
              </a:rPr>
            </a:br>
            <a:r>
              <a:rPr lang="ru-RU" sz="6600" dirty="0" smtClean="0">
                <a:solidFill>
                  <a:srgbClr val="00CC00"/>
                </a:solidFill>
              </a:rPr>
              <a:t>БЛАГОДАРИМ ЗА ВНИМАНИЕ!</a:t>
            </a:r>
            <a:br>
              <a:rPr lang="ru-RU" sz="6600" dirty="0" smtClean="0">
                <a:solidFill>
                  <a:srgbClr val="00CC00"/>
                </a:solidFill>
              </a:rPr>
            </a:br>
            <a:r>
              <a:rPr lang="ru-RU" sz="8900" dirty="0" smtClean="0">
                <a:solidFill>
                  <a:srgbClr val="00CC00"/>
                </a:solidFill>
              </a:rPr>
              <a:t>До новых встреч!</a:t>
            </a:r>
            <a:endParaRPr lang="ru-RU" sz="8900" dirty="0">
              <a:solidFill>
                <a:srgbClr val="00CC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30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«Русские романсы и песни»- (3ч.) 31 мая в 13.00</vt:lpstr>
      <vt:lpstr>«Побудь со мной…» Н. Зубов</vt:lpstr>
      <vt:lpstr>      « Романс Настеньки» из кф «О бедном гусаре замолвите слово» исп. Кузьменко Маргарита</vt:lpstr>
      <vt:lpstr>«Звуки» В. Биберган</vt:lpstr>
      <vt:lpstr>                                                                                          исп. Шарафутдинова Диана</vt:lpstr>
      <vt:lpstr>«Молчание» И. Дунаевский</vt:lpstr>
      <vt:lpstr>     Желаем хорошего настроения! БЛАГОДАРИМ ЗА ВНИМАНИЕ! До новых встреч!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«Русские романсы и песни»- (3ч.) 31 мая в 13.00</dc:title>
  <dc:creator>Tanya Vitalya</dc:creator>
  <cp:lastModifiedBy>RePack by SPecialiST</cp:lastModifiedBy>
  <cp:revision>3</cp:revision>
  <dcterms:created xsi:type="dcterms:W3CDTF">2019-06-11T16:21:34Z</dcterms:created>
  <dcterms:modified xsi:type="dcterms:W3CDTF">2019-06-11T16:39:48Z</dcterms:modified>
</cp:coreProperties>
</file>