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0D3123-6698-40B5-ABB3-E82B937B8E5E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B432E6-7011-40F6-A9A7-57F26361E2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E8EC22-4D12-445C-870C-FA1DFE3FE4CC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92275C-5D1E-4360-B0DE-2385D4E57E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F61195-0AFD-4105-B5CC-45EF00F637B7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BDB2614-C8EE-4408-983A-A24D5FC3FF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730C72-79D1-4832-B498-C5B387C01024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B806FC3-3135-4259-812B-05ADF8F157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585ADA5-5C52-4ADB-B774-A8CF55F6DF56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12F8F9-0798-4184-8235-9F68D12E61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CD91D4-CA4A-41E4-8DDA-0CFD9019DB23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CE9DD-32D6-4664-B614-55749C6680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327556-1DAC-479C-9834-F16CC8B1EAAA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7CEE9D-D1AD-483A-85C1-2D9AC4B767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1D37A7-CF8F-4612-92D3-C330BEAD96E4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D879403-B929-4F7B-B4B2-00E1DD4319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812D788-7A65-4714-8831-9FAA7A99A95D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2DC7762-4B83-4BDB-A970-83A1EAFCE4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95E447-13A4-4FC3-8B78-38EF0A4B0865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AD7D01-1874-4E23-9211-91B02EA1EB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91695C-D49A-4A39-8CA5-C80B84B1806E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8714DD-6303-4409-BD96-5799624222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5B29A8FF-C990-4222-8D36-6CB9A65947C0}" type="datetimeFigureOut">
              <a:rPr lang="ru-RU" smtClean="0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4977D71C-29EC-43D5-BCD3-3BF5DE54FF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28728" y="0"/>
            <a:ext cx="7000924" cy="1470025"/>
          </a:xfrm>
        </p:spPr>
        <p:txBody>
          <a:bodyPr/>
          <a:lstStyle/>
          <a:p>
            <a:r>
              <a:rPr lang="ru-RU" sz="4800" b="1" dirty="0" smtClean="0"/>
              <a:t>Берегите наш Ямал!</a:t>
            </a:r>
          </a:p>
        </p:txBody>
      </p:sp>
      <p:pic>
        <p:nvPicPr>
          <p:cNvPr id="4" name="Picture 7" descr="http://bezformata.ru/content/Images/000/027/403/image274031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714744" y="1643050"/>
            <a:ext cx="4786346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000372"/>
            <a:ext cx="2786082" cy="3390309"/>
          </a:xfrm>
          <a:prstGeom prst="rect">
            <a:avLst/>
          </a:prstGeom>
          <a:noFill/>
          <a:ln>
            <a:solidFill>
              <a:srgbClr val="3399FF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8001056" cy="48006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/>
              <a:t>Берегите наш Ямал,</a:t>
            </a:r>
            <a:br>
              <a:rPr lang="ru-RU" sz="4000" b="1" dirty="0" smtClean="0"/>
            </a:br>
            <a:r>
              <a:rPr lang="ru-RU" sz="4000" b="1" dirty="0" smtClean="0"/>
              <a:t>Берегите!</a:t>
            </a:r>
            <a:br>
              <a:rPr lang="ru-RU" sz="4000" b="1" dirty="0" smtClean="0"/>
            </a:br>
            <a:r>
              <a:rPr lang="ru-RU" sz="4000" b="1" dirty="0" smtClean="0"/>
              <a:t>На тропинке солнечные блики,</a:t>
            </a:r>
            <a:br>
              <a:rPr lang="ru-RU" sz="4000" b="1" dirty="0" smtClean="0"/>
            </a:br>
            <a:r>
              <a:rPr lang="ru-RU" sz="4000" b="1" dirty="0" smtClean="0"/>
              <a:t>На камнях мелькающую птицу</a:t>
            </a:r>
            <a:br>
              <a:rPr lang="ru-RU" sz="4000" b="1" dirty="0" smtClean="0"/>
            </a:br>
            <a:r>
              <a:rPr lang="ru-RU" sz="4000" b="1" dirty="0" smtClean="0"/>
              <a:t>Ясный месяц над речным покоем</a:t>
            </a:r>
            <a:br>
              <a:rPr lang="ru-RU" sz="4000" b="1" dirty="0" smtClean="0"/>
            </a:br>
            <a:r>
              <a:rPr lang="ru-RU" sz="4000" b="1" dirty="0" smtClean="0"/>
              <a:t>Берегите наш Ямал!</a:t>
            </a:r>
            <a:br>
              <a:rPr lang="ru-RU" sz="4000" b="1" dirty="0" smtClean="0"/>
            </a:br>
            <a:r>
              <a:rPr lang="ru-RU" sz="4000" b="1" dirty="0" smtClean="0"/>
              <a:t>Берегите!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444777">
            <a:off x="6878282" y="4954559"/>
            <a:ext cx="1931574" cy="14486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96217">
            <a:off x="739680" y="5135625"/>
            <a:ext cx="1956736" cy="14690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s00.yaplakal.com/pics/pics_original/2/3/7/1992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72500" cy="6500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0"/>
            <a:ext cx="7498080" cy="1143000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1214422"/>
            <a:ext cx="7498080" cy="4800600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/>
              <a:t>    </a:t>
            </a:r>
            <a:r>
              <a:rPr lang="ru-RU" sz="5400" b="1" dirty="0" smtClean="0"/>
              <a:t>Показать зависимость всего живого от деятельности человека.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929066"/>
            <a:ext cx="3000364" cy="2475874"/>
          </a:xfrm>
          <a:prstGeom prst="ellipse">
            <a:avLst/>
          </a:prstGeom>
          <a:ln w="63500" cap="rnd">
            <a:solidFill>
              <a:srgbClr val="BBE0E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2" descr="CRAZYPIGS-TEAM.RU :: &amp;Pcy;&amp;rcy;&amp;ocy;&amp;scy;&amp;mcy;&amp;ocy;&amp;tcy;&amp;rcy; &amp;tcy;&amp;iecy;&amp;mcy;&amp;ycy; - &amp;Mcy;&amp;ocy;&amp;jcy; &amp;lcy;&amp;yucy;&amp;bcy;&amp;icy;&amp;mcy;&amp;ycy;&amp;jcy; &amp;scy;&amp;iecy;&amp;vcy;&amp;iecy;&amp;r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4357694"/>
            <a:ext cx="2286016" cy="2214554"/>
          </a:xfrm>
          <a:prstGeom prst="ellipse">
            <a:avLst/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85728"/>
            <a:ext cx="7658096" cy="385765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     </a:t>
            </a:r>
            <a:r>
              <a:rPr lang="ru-RU" sz="3600" b="1" dirty="0" smtClean="0"/>
              <a:t>Ещё недавно Ямал был неизведанной землёй. А сейчас метр за метром земля  осваивается. Уже изувечены миллионы гектаров тундры. Да, мы должны добывать нефть и газ! Но если люди погубят природу, они и сами погибнут.</a:t>
            </a:r>
            <a:endParaRPr lang="ru-RU" sz="3600" b="1" dirty="0"/>
          </a:p>
        </p:txBody>
      </p:sp>
      <p:pic>
        <p:nvPicPr>
          <p:cNvPr id="4" name="Picture 2" descr="http://festival.1september.ru/articles/614874/image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071942"/>
            <a:ext cx="3733800" cy="241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helpmeplease.info/wp-content/uploads/2016/07/1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143380"/>
            <a:ext cx="3500462" cy="24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586658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b="1" i="1" dirty="0" smtClean="0"/>
              <a:t>Загрязнение рек, гибель многих растений и животных тундры, растущие горы мусора - всё это признаки грозной опасности, которая нависла над Ямалом. </a:t>
            </a:r>
          </a:p>
          <a:p>
            <a:pPr algn="ctr">
              <a:buNone/>
            </a:pPr>
            <a:r>
              <a:rPr lang="ru-RU" b="1" i="1" dirty="0" smtClean="0"/>
              <a:t>Теперь сигнал о помощи раздаётся не только с тонущих кораблей.</a:t>
            </a:r>
          </a:p>
          <a:p>
            <a:pPr algn="ctr">
              <a:buNone/>
            </a:pPr>
            <a:r>
              <a:rPr lang="ru-RU" b="1" i="1" dirty="0" smtClean="0"/>
              <a:t>Всё чаще звучит в природе: “ </a:t>
            </a:r>
            <a:r>
              <a:rPr lang="ru-RU" b="1" i="1" dirty="0" err="1" smtClean="0"/>
              <a:t>Sos</a:t>
            </a:r>
            <a:r>
              <a:rPr lang="ru-RU" b="1" i="1" dirty="0" smtClean="0"/>
              <a:t>! </a:t>
            </a:r>
            <a:r>
              <a:rPr lang="ru-RU" b="1" i="1" dirty="0" err="1" smtClean="0"/>
              <a:t>Sos</a:t>
            </a:r>
            <a:r>
              <a:rPr lang="ru-RU" b="1" i="1" dirty="0" smtClean="0"/>
              <a:t>! </a:t>
            </a:r>
            <a:r>
              <a:rPr lang="ru-RU" b="1" i="1" dirty="0" err="1" smtClean="0"/>
              <a:t>Sos</a:t>
            </a:r>
            <a:r>
              <a:rPr lang="ru-RU" b="1" i="1" dirty="0" smtClean="0"/>
              <a:t>!”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http://www.ua-reporter.com/sites/default/files/80796857463524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4500570"/>
            <a:ext cx="3200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www.oil-slime.ru/assets/images/_photo_galery_/2009-04-21_den_zemli/2-an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4286256"/>
            <a:ext cx="3148487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	</a:t>
            </a:r>
            <a:r>
              <a:rPr lang="ru-RU" sz="3600" b="1" dirty="0" smtClean="0"/>
              <a:t>Поэтому ежегодно 5 июня отмечается Международный день охраны природы.</a:t>
            </a:r>
          </a:p>
          <a:p>
            <a:endParaRPr lang="ru-RU" dirty="0"/>
          </a:p>
        </p:txBody>
      </p:sp>
      <p:pic>
        <p:nvPicPr>
          <p:cNvPr id="18436" name="Picture 4" descr="http://graphnet.ru/images/1646631_aprelya-den-zeml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2500306"/>
            <a:ext cx="4762500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229600" cy="23574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      </a:t>
            </a:r>
            <a:r>
              <a:rPr lang="ru-RU" sz="2000" b="1" dirty="0" smtClean="0"/>
              <a:t>Многие растения и животные, которые раньше встречались, оказались под угрозой исчезновения, поэтому они внесены в Красную книгу. </a:t>
            </a:r>
            <a:endParaRPr lang="ru-RU" sz="2000" b="1" dirty="0"/>
          </a:p>
        </p:txBody>
      </p:sp>
      <p:pic>
        <p:nvPicPr>
          <p:cNvPr id="17410" name="Picture 2" descr="https://fs00.infourok.ru/images/doc/235/110566/3/img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000108"/>
            <a:ext cx="8858312" cy="5857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3"/>
            <a:ext cx="7658096" cy="242889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/>
              <a:t> В Красную книгу занесены моржи, некоторые виды тюленей, белый медведь.</a:t>
            </a:r>
          </a:p>
          <a:p>
            <a:pPr algn="ctr">
              <a:buNone/>
            </a:pPr>
            <a:r>
              <a:rPr lang="ru-RU" b="1" dirty="0" smtClean="0"/>
              <a:t> Сейчас, пока не поздно, люди должны протянуть им руку помощи, люди обязаны их спасти.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https://im2-tub-ru.yandex.net/i?id=415adc5257a2eaa343acdb266dc57190&amp;n=33&amp;h=215&amp;w=4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14752"/>
            <a:ext cx="4095750" cy="2786082"/>
          </a:xfrm>
          <a:prstGeom prst="rect">
            <a:avLst/>
          </a:prstGeom>
          <a:noFill/>
        </p:spPr>
      </p:pic>
      <p:pic>
        <p:nvPicPr>
          <p:cNvPr id="16388" name="Picture 4" descr="http://www.hdesktops.com/wp-content/uploads/2015/11/hd-seal-wallpaper-with-a-big-seal-walking-through-the-snow-hd-seals-wallpapers-backgrounds-pictures-photo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6269" y="3571876"/>
            <a:ext cx="4029135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714357"/>
            <a:ext cx="7115196" cy="164307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		</a:t>
            </a:r>
            <a:r>
              <a:rPr lang="ru-RU" b="1" i="1" dirty="0" smtClean="0"/>
              <a:t>Каждый год уменьшаются ягельные пастбища, снижаются запасы рыбы, уменьшается количество пушного зверя. </a:t>
            </a:r>
            <a:endParaRPr lang="ru-RU" b="1" i="1" dirty="0"/>
          </a:p>
        </p:txBody>
      </p:sp>
      <p:pic>
        <p:nvPicPr>
          <p:cNvPr id="4" name="Picture 2" descr="CRAZYPIGS-TEAM.RU :: &amp;Pcy;&amp;rcy;&amp;ocy;&amp;scy;&amp;mcy;&amp;ocy;&amp;tcy;&amp;rcy; &amp;tcy;&amp;iecy;&amp;mcy;&amp;ycy; - &amp;Mcy;&amp;ocy;&amp;jcy; &amp;lcy;&amp;yucy;&amp;bcy;&amp;icy;&amp;mcy;&amp;ycy;&amp;jcy; &amp;scy;&amp;iecy;&amp;vcy;&amp;iecy;&amp;r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2428868"/>
            <a:ext cx="3816424" cy="4071966"/>
          </a:xfrm>
          <a:prstGeom prst="rect">
            <a:avLst/>
          </a:prstGeom>
          <a:noFill/>
          <a:ln w="38100">
            <a:solidFill>
              <a:srgbClr val="3399FF"/>
            </a:solidFill>
          </a:ln>
        </p:spPr>
      </p:pic>
      <p:pic>
        <p:nvPicPr>
          <p:cNvPr id="15362" name="Picture 2" descr="http://2.bp.blogspot.com/-FCLOfGe3KOE/Tq6My8oukEI/AAAAAAAAACY/KVw3aN-hdbU/s1600/DSC_06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500306"/>
            <a:ext cx="4195491" cy="4143404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1"/>
            <a:ext cx="8229600" cy="235745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/>
              <a:t>Берегите нашу тундру, эту воду,</a:t>
            </a:r>
            <a:br>
              <a:rPr lang="ru-RU" b="1" dirty="0" smtClean="0"/>
            </a:br>
            <a:r>
              <a:rPr lang="ru-RU" b="1" dirty="0" smtClean="0"/>
              <a:t>Даже малую былиночку любя,</a:t>
            </a:r>
            <a:br>
              <a:rPr lang="ru-RU" b="1" dirty="0" smtClean="0"/>
            </a:br>
            <a:r>
              <a:rPr lang="ru-RU" b="1" dirty="0" smtClean="0"/>
              <a:t>Берегите всех зверей внутри природы,</a:t>
            </a:r>
            <a:br>
              <a:rPr lang="ru-RU" b="1" dirty="0" smtClean="0"/>
            </a:br>
            <a:r>
              <a:rPr lang="ru-RU" b="1" dirty="0" smtClean="0"/>
              <a:t>Берегите всё вокруг себя!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338" name="Picture 2" descr="http://s1.fotokto.ru/photo/full/261/26110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86058"/>
            <a:ext cx="4000496" cy="3500462"/>
          </a:xfrm>
          <a:prstGeom prst="rect">
            <a:avLst/>
          </a:prstGeom>
          <a:noFill/>
        </p:spPr>
      </p:pic>
      <p:pic>
        <p:nvPicPr>
          <p:cNvPr id="14340" name="Picture 4" descr="http://voskhodinfo.su/uploads/posts/2016-06/1466405958_0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2643182"/>
            <a:ext cx="4686278" cy="3589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87</TotalTime>
  <Words>133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Берегите наш Ямал!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11</cp:revision>
  <dcterms:created xsi:type="dcterms:W3CDTF">2017-02-06T16:03:26Z</dcterms:created>
  <dcterms:modified xsi:type="dcterms:W3CDTF">2019-06-11T11:21:39Z</dcterms:modified>
</cp:coreProperties>
</file>