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720" r:id="rId2"/>
  </p:sldMasterIdLst>
  <p:sldIdLst>
    <p:sldId id="27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2" r:id="rId18"/>
    <p:sldId id="2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568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569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417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74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139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661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60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584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017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161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852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809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9082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973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3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35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9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27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0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620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95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264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11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B42AF98-285C-4D8B-8ACC-F8D663D43ED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E4D2E7A-1B80-4481-9C60-7119B9FCB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3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BE7685-FEA6-46E4-A7B9-EB36EFF74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8620" y="585196"/>
            <a:ext cx="9966960" cy="2926080"/>
          </a:xfrm>
        </p:spPr>
        <p:txBody>
          <a:bodyPr>
            <a:normAutofit/>
          </a:bodyPr>
          <a:lstStyle/>
          <a:p>
            <a:r>
              <a:rPr lang="ru-RU" sz="4400" dirty="0"/>
              <a:t>Игрушки для детей дошкольного возраста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BDB8636-89B2-466D-B6D7-DCB2D5B4B4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Игрушки-это материальная основа игры.</a:t>
            </a:r>
          </a:p>
          <a:p>
            <a:r>
              <a:rPr lang="ru-RU" dirty="0"/>
              <a:t>(А.С.Макаренко)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5EA10B-C7EC-4795-9401-B245FB1610DF}"/>
              </a:ext>
            </a:extLst>
          </p:cNvPr>
          <p:cNvSpPr txBox="1"/>
          <p:nvPr/>
        </p:nvSpPr>
        <p:spPr>
          <a:xfrm>
            <a:off x="8071555" y="5283200"/>
            <a:ext cx="287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Воспитатели : Габараева И.Д.</a:t>
            </a:r>
          </a:p>
          <a:p>
            <a:r>
              <a:rPr lang="ru-RU" dirty="0"/>
              <a:t>Мамонова Н.М.</a:t>
            </a:r>
          </a:p>
        </p:txBody>
      </p:sp>
    </p:spTree>
    <p:extLst>
      <p:ext uri="{BB962C8B-B14F-4D97-AF65-F5344CB8AC3E}">
        <p14:creationId xmlns:p14="http://schemas.microsoft.com/office/powerpoint/2010/main" val="3095858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62A3BF-6A56-4B10-A403-63CA8D6C8B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13" r="1" b="10172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614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игрушк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A85D384A-47CA-4451-87C1-1F2C6C8BC3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98" r="1" b="20187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904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DA84D7-9AB5-4E57-9FC5-AFAFA4335C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90" r="1" b="6095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7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B290ABB-2D16-4AAC-8015-54A991B4A8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2" r="1" b="23303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7640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72C66C1-0274-45B7-8181-1D623DF0B3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7" r="1" b="20878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01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сиди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FA3AF80E-ADE4-451B-A85D-B80F5D812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8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внутренний, стол, сиди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76CF4CAF-6932-406A-B63B-43A03DBF0E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61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1A13C7-7ABA-4E9D-BB83-80101AFF8C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113663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ABBB1E-CDC1-4F22-B9E1-B728C02384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7" b="21733"/>
          <a:stretch/>
        </p:blipFill>
        <p:spPr>
          <a:xfrm>
            <a:off x="1143941" y="643467"/>
            <a:ext cx="990411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62996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сиди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9D97CF5B-845D-490E-8E69-DEE637F378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6" b="6844"/>
          <a:stretch/>
        </p:blipFill>
        <p:spPr>
          <a:xfrm>
            <a:off x="1143941" y="643467"/>
            <a:ext cx="990411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88620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E834C3-250E-43E7-9681-7BCF6334DE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31885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93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F235B7-94EE-4B74-A2E2-9AC6FB3FD7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2" r="1" b="24192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75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476331B-5FC9-44DD-8BD5-229EF062BE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04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79A56E-2EC6-490E-906F-EDDE0E4076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0" r="1" b="27385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799470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F005B9E0-F257-4370-9E4B-CE1A5C0421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4" r="1" b="1495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40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1F8E11EA-A2E1-4A94-AAE1-978D73F334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31885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34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15</TotalTime>
  <Words>29</Words>
  <Application>Microsoft Office PowerPoint</Application>
  <PresentationFormat>Широкоэкранный</PresentationFormat>
  <Paragraphs>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Calibri</vt:lpstr>
      <vt:lpstr>Calibri Light</vt:lpstr>
      <vt:lpstr>Corbel</vt:lpstr>
      <vt:lpstr>Wingdings 2</vt:lpstr>
      <vt:lpstr>HDOfficeLightV0</vt:lpstr>
      <vt:lpstr>Базис</vt:lpstr>
      <vt:lpstr>Игрушки для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Индира Габараева</dc:creator>
  <cp:lastModifiedBy>Индира Габараева</cp:lastModifiedBy>
  <cp:revision>3</cp:revision>
  <dcterms:created xsi:type="dcterms:W3CDTF">2018-12-10T17:42:44Z</dcterms:created>
  <dcterms:modified xsi:type="dcterms:W3CDTF">2019-05-29T07:49:56Z</dcterms:modified>
</cp:coreProperties>
</file>