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81" r:id="rId4"/>
    <p:sldId id="259" r:id="rId5"/>
    <p:sldId id="260" r:id="rId6"/>
    <p:sldId id="261" r:id="rId7"/>
    <p:sldId id="282" r:id="rId8"/>
    <p:sldId id="266" r:id="rId9"/>
    <p:sldId id="271" r:id="rId10"/>
    <p:sldId id="267" r:id="rId11"/>
    <p:sldId id="275" r:id="rId12"/>
    <p:sldId id="28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EF99-406B-4BC6-88E1-BE9331CBB3B2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F2A319C-05F2-4AB9-B7F8-21114CCF1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EF99-406B-4BC6-88E1-BE9331CBB3B2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319C-05F2-4AB9-B7F8-21114CCF1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EF99-406B-4BC6-88E1-BE9331CBB3B2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319C-05F2-4AB9-B7F8-21114CCF1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EF99-406B-4BC6-88E1-BE9331CBB3B2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F2A319C-05F2-4AB9-B7F8-21114CCF1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EF99-406B-4BC6-88E1-BE9331CBB3B2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319C-05F2-4AB9-B7F8-21114CCF1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EF99-406B-4BC6-88E1-BE9331CBB3B2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319C-05F2-4AB9-B7F8-21114CCF1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EF99-406B-4BC6-88E1-BE9331CBB3B2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F2A319C-05F2-4AB9-B7F8-21114CCF1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EF99-406B-4BC6-88E1-BE9331CBB3B2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319C-05F2-4AB9-B7F8-21114CCF1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EF99-406B-4BC6-88E1-BE9331CBB3B2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319C-05F2-4AB9-B7F8-21114CCF1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EF99-406B-4BC6-88E1-BE9331CBB3B2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319C-05F2-4AB9-B7F8-21114CCF1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EF99-406B-4BC6-88E1-BE9331CBB3B2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319C-05F2-4AB9-B7F8-21114CCF1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796EF99-406B-4BC6-88E1-BE9331CBB3B2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F2A319C-05F2-4AB9-B7F8-21114CCF1C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07904" y="4365104"/>
            <a:ext cx="504056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rgbClr val="002060"/>
                </a:solidFill>
              </a:rPr>
              <a:t>Тарасова Т.А.</a:t>
            </a:r>
          </a:p>
          <a:p>
            <a:pPr algn="r"/>
            <a:r>
              <a:rPr lang="ru-RU" sz="2800" dirty="0">
                <a:solidFill>
                  <a:srgbClr val="002060"/>
                </a:solidFill>
              </a:rPr>
              <a:t>в</a:t>
            </a:r>
            <a:r>
              <a:rPr lang="ru-RU" sz="2800" dirty="0" smtClean="0">
                <a:solidFill>
                  <a:srgbClr val="002060"/>
                </a:solidFill>
              </a:rPr>
              <a:t>оспитатель </a:t>
            </a:r>
            <a:r>
              <a:rPr lang="ru-RU" sz="3200" dirty="0" smtClean="0">
                <a:solidFill>
                  <a:srgbClr val="002060"/>
                </a:solidFill>
              </a:rPr>
              <a:t>ГБДОУ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д</a:t>
            </a:r>
            <a:r>
              <a:rPr lang="ru-RU" sz="2800" dirty="0" smtClean="0">
                <a:solidFill>
                  <a:srgbClr val="002060"/>
                </a:solidFill>
              </a:rPr>
              <a:t>/с №6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</a:rPr>
              <a:t> Петродворцового района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</a:rPr>
              <a:t>г.Санкт-Петербурга 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2420888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</a:rPr>
              <a:t>Д</a:t>
            </a:r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</a:rPr>
              <a:t>ля детей младшей группы</a:t>
            </a:r>
            <a:endParaRPr lang="ru-RU" sz="32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6" name="Picture 4" descr="https://fs01.infourok.ru/images/doc/99/118132/img18.jpg"/>
          <p:cNvPicPr>
            <a:picLocks noChangeAspect="1" noChangeArrowheads="1"/>
          </p:cNvPicPr>
          <p:nvPr/>
        </p:nvPicPr>
        <p:blipFill>
          <a:blip r:embed="rId2" cstate="print"/>
          <a:srcRect r="4326" b="80050"/>
          <a:stretch>
            <a:fillRect/>
          </a:stretch>
        </p:blipFill>
        <p:spPr bwMode="auto">
          <a:xfrm>
            <a:off x="0" y="836712"/>
            <a:ext cx="9144000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cs31.babysfera.ru/d/6/2/3/100512625.340719363.jpeg"/>
          <p:cNvPicPr>
            <a:picLocks noChangeAspect="1" noChangeArrowheads="1"/>
          </p:cNvPicPr>
          <p:nvPr/>
        </p:nvPicPr>
        <p:blipFill>
          <a:blip r:embed="rId2" cstate="print"/>
          <a:srcRect t="15213" b="6379"/>
          <a:stretch>
            <a:fillRect/>
          </a:stretch>
        </p:blipFill>
        <p:spPr bwMode="auto">
          <a:xfrm>
            <a:off x="467544" y="404664"/>
            <a:ext cx="8136904" cy="626469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3" name="Блок-схема: узел 2"/>
          <p:cNvSpPr/>
          <p:nvPr/>
        </p:nvSpPr>
        <p:spPr>
          <a:xfrm>
            <a:off x="3995936" y="3068960"/>
            <a:ext cx="1368152" cy="126000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t3.ftcdn.net/jpg/00/80/93/16/500_F_80931608_x36ClfS0SREZD3r3tbW8a7K9VcpAn1Ba.jpg"/>
          <p:cNvPicPr>
            <a:picLocks noChangeAspect="1" noChangeArrowheads="1"/>
          </p:cNvPicPr>
          <p:nvPr/>
        </p:nvPicPr>
        <p:blipFill>
          <a:blip r:embed="rId2" cstate="print"/>
          <a:srcRect l="31928" t="11505" r="31472" b="12295"/>
          <a:stretch>
            <a:fillRect/>
          </a:stretch>
        </p:blipFill>
        <p:spPr bwMode="auto">
          <a:xfrm>
            <a:off x="251520" y="0"/>
            <a:ext cx="3744416" cy="6858000"/>
          </a:xfrm>
          <a:prstGeom prst="rect">
            <a:avLst/>
          </a:prstGeom>
          <a:noFill/>
        </p:spPr>
      </p:pic>
      <p:sp>
        <p:nvSpPr>
          <p:cNvPr id="8" name="Блок-схема: узел 7"/>
          <p:cNvSpPr/>
          <p:nvPr/>
        </p:nvSpPr>
        <p:spPr>
          <a:xfrm>
            <a:off x="1475656" y="1052736"/>
            <a:ext cx="1321296" cy="122401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1475656" y="2780928"/>
            <a:ext cx="1224136" cy="115200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1475656" y="4509120"/>
            <a:ext cx="1224136" cy="115212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10" descr="https://ds04.infourok.ru/uploads/ex/0080/000f2f37-7f118595/img10.jpg"/>
          <p:cNvPicPr>
            <a:picLocks noChangeAspect="1" noChangeArrowheads="1"/>
          </p:cNvPicPr>
          <p:nvPr/>
        </p:nvPicPr>
        <p:blipFill>
          <a:blip r:embed="rId3" cstate="print"/>
          <a:srcRect l="48824" t="18900" b="14951"/>
          <a:stretch>
            <a:fillRect/>
          </a:stretch>
        </p:blipFill>
        <p:spPr bwMode="auto">
          <a:xfrm>
            <a:off x="4211960" y="1124744"/>
            <a:ext cx="4679504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t4.ftcdn.net/jpg/00/48/16/13/500_F_48161395_fINAhitQK0he8bTw3TAx8N0wcHJsBGv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4" y="404664"/>
            <a:ext cx="8496940" cy="586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oziru.com/images/traffic-clipart-road-safety-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5040560" cy="5829301"/>
          </a:xfrm>
          <a:prstGeom prst="rect">
            <a:avLst/>
          </a:prstGeom>
          <a:noFill/>
        </p:spPr>
      </p:pic>
      <p:pic>
        <p:nvPicPr>
          <p:cNvPr id="2052" name="Picture 4" descr="https://ppt4web.ru/images/50/1640/640/img11.jpg"/>
          <p:cNvPicPr>
            <a:picLocks noChangeAspect="1" noChangeArrowheads="1"/>
          </p:cNvPicPr>
          <p:nvPr/>
        </p:nvPicPr>
        <p:blipFill>
          <a:blip r:embed="rId3" cstate="print"/>
          <a:srcRect t="21451" r="23220" b="37001"/>
          <a:stretch>
            <a:fillRect/>
          </a:stretch>
        </p:blipFill>
        <p:spPr bwMode="auto">
          <a:xfrm>
            <a:off x="4139952" y="260648"/>
            <a:ext cx="4680520" cy="189959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grodnonews.by/upload/iblock/547/547f4f7996de7e1dfc69243bb45261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8064896" cy="48965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9" y="476672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</a:rPr>
              <a:t>Как помогает светофор</a:t>
            </a:r>
            <a:endParaRPr lang="ru-RU" sz="4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static7.depositphotos.com/1006579/677/v/950/depositphotos_6770431-stock-illustration-smiles-and-trumbs-up-and.jpg"/>
          <p:cNvPicPr>
            <a:picLocks noChangeAspect="1" noChangeArrowheads="1"/>
          </p:cNvPicPr>
          <p:nvPr/>
        </p:nvPicPr>
        <p:blipFill>
          <a:blip r:embed="rId2" cstate="print"/>
          <a:srcRect r="64574" b="2904"/>
          <a:stretch>
            <a:fillRect/>
          </a:stretch>
        </p:blipFill>
        <p:spPr bwMode="auto">
          <a:xfrm>
            <a:off x="4860032" y="260648"/>
            <a:ext cx="3456384" cy="6307411"/>
          </a:xfrm>
          <a:prstGeom prst="rect">
            <a:avLst/>
          </a:prstGeom>
          <a:noFill/>
        </p:spPr>
      </p:pic>
      <p:pic>
        <p:nvPicPr>
          <p:cNvPr id="16390" name="Picture 6" descr="https://ds04.infourok.ru/uploads/ex/0130/0002acc7-e0f3f48b/hello_html_1f7d2715.png"/>
          <p:cNvPicPr>
            <a:picLocks noChangeAspect="1" noChangeArrowheads="1"/>
          </p:cNvPicPr>
          <p:nvPr/>
        </p:nvPicPr>
        <p:blipFill>
          <a:blip r:embed="rId3" cstate="print"/>
          <a:srcRect t="34458" r="71946"/>
          <a:stretch>
            <a:fillRect/>
          </a:stretch>
        </p:blipFill>
        <p:spPr bwMode="auto">
          <a:xfrm>
            <a:off x="467544" y="332656"/>
            <a:ext cx="3705025" cy="61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static7.depositphotos.com/1006579/677/v/950/depositphotos_6770431-stock-illustration-smiles-and-trumbs-up-and.jpg"/>
          <p:cNvPicPr>
            <a:picLocks noChangeAspect="1" noChangeArrowheads="1"/>
          </p:cNvPicPr>
          <p:nvPr/>
        </p:nvPicPr>
        <p:blipFill>
          <a:blip r:embed="rId2" cstate="print"/>
          <a:srcRect l="33619" t="2875" r="30170"/>
          <a:stretch>
            <a:fillRect/>
          </a:stretch>
        </p:blipFill>
        <p:spPr bwMode="auto">
          <a:xfrm>
            <a:off x="4932040" y="260648"/>
            <a:ext cx="3528392" cy="6309320"/>
          </a:xfrm>
          <a:prstGeom prst="rect">
            <a:avLst/>
          </a:prstGeom>
          <a:noFill/>
        </p:spPr>
      </p:pic>
      <p:pic>
        <p:nvPicPr>
          <p:cNvPr id="18436" name="Picture 4" descr="https://ds04.infourok.ru/uploads/ex/0130/0002acc7-e0f3f48b/hello_html_1f7d2715.png"/>
          <p:cNvPicPr>
            <a:picLocks noChangeAspect="1" noChangeArrowheads="1"/>
          </p:cNvPicPr>
          <p:nvPr/>
        </p:nvPicPr>
        <p:blipFill>
          <a:blip r:embed="rId3" cstate="print"/>
          <a:srcRect l="28418" t="34458" r="45004"/>
          <a:stretch>
            <a:fillRect/>
          </a:stretch>
        </p:blipFill>
        <p:spPr bwMode="auto">
          <a:xfrm>
            <a:off x="827584" y="332656"/>
            <a:ext cx="3510026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s://static7.depositphotos.com/1006579/677/v/950/depositphotos_6770431-stock-illustration-smiles-and-trumbs-up-and.jpg"/>
          <p:cNvPicPr>
            <a:picLocks noChangeAspect="1" noChangeArrowheads="1"/>
          </p:cNvPicPr>
          <p:nvPr/>
        </p:nvPicPr>
        <p:blipFill>
          <a:blip r:embed="rId2" cstate="print"/>
          <a:srcRect l="64538" t="2875"/>
          <a:stretch>
            <a:fillRect/>
          </a:stretch>
        </p:blipFill>
        <p:spPr bwMode="auto">
          <a:xfrm>
            <a:off x="395536" y="260648"/>
            <a:ext cx="3455442" cy="6309320"/>
          </a:xfrm>
          <a:prstGeom prst="rect">
            <a:avLst/>
          </a:prstGeom>
          <a:noFill/>
        </p:spPr>
      </p:pic>
      <p:pic>
        <p:nvPicPr>
          <p:cNvPr id="17414" name="Picture 6" descr="https://ds04.infourok.ru/uploads/ex/0130/0002acc7-e0f3f48b/hello_html_1f7d2715.png"/>
          <p:cNvPicPr>
            <a:picLocks noChangeAspect="1" noChangeArrowheads="1"/>
          </p:cNvPicPr>
          <p:nvPr/>
        </p:nvPicPr>
        <p:blipFill>
          <a:blip r:embed="rId3" cstate="print"/>
          <a:srcRect l="56078" t="34458" r="16114"/>
          <a:stretch>
            <a:fillRect/>
          </a:stretch>
        </p:blipFill>
        <p:spPr bwMode="auto">
          <a:xfrm>
            <a:off x="4860032" y="404664"/>
            <a:ext cx="3672408" cy="61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узел 2"/>
          <p:cNvSpPr/>
          <p:nvPr/>
        </p:nvSpPr>
        <p:spPr>
          <a:xfrm>
            <a:off x="2987824" y="170080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3010" name="Picture 2" descr="http://ds13.omsk.obr55.ru/files/2014/09/%D0%A1%D0%B2%D0%B5%D1%82%D0%BE%D1%84%D0%BE%D1%80.png"/>
          <p:cNvPicPr>
            <a:picLocks noChangeAspect="1" noChangeArrowheads="1"/>
          </p:cNvPicPr>
          <p:nvPr/>
        </p:nvPicPr>
        <p:blipFill>
          <a:blip r:embed="rId2" cstate="print"/>
          <a:srcRect t="91" r="64569" b="12028"/>
          <a:stretch>
            <a:fillRect/>
          </a:stretch>
        </p:blipFill>
        <p:spPr bwMode="auto">
          <a:xfrm>
            <a:off x="1547664" y="260648"/>
            <a:ext cx="2924703" cy="6372000"/>
          </a:xfrm>
          <a:prstGeom prst="rect">
            <a:avLst/>
          </a:prstGeom>
          <a:noFill/>
        </p:spPr>
      </p:pic>
      <p:sp>
        <p:nvSpPr>
          <p:cNvPr id="7" name="Блок-схема: узел 6"/>
          <p:cNvSpPr/>
          <p:nvPr/>
        </p:nvSpPr>
        <p:spPr>
          <a:xfrm flipV="1">
            <a:off x="1835696" y="764704"/>
            <a:ext cx="1368152" cy="13681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2051720" y="2276872"/>
            <a:ext cx="1440160" cy="13681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2339752" y="3789040"/>
            <a:ext cx="1440160" cy="144016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10" descr="http://a4y.biz/pics/2016-09/01/604038-1ff1de774005f8da13f42943881c655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916832"/>
            <a:ext cx="3529450" cy="46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stihi.ru/pics/2018/01/13/12177.jpg"/>
          <p:cNvPicPr>
            <a:picLocks noChangeAspect="1" noChangeArrowheads="1"/>
          </p:cNvPicPr>
          <p:nvPr/>
        </p:nvPicPr>
        <p:blipFill>
          <a:blip r:embed="rId2" cstate="print"/>
          <a:srcRect r="847" b="5604"/>
          <a:stretch>
            <a:fillRect/>
          </a:stretch>
        </p:blipFill>
        <p:spPr bwMode="auto">
          <a:xfrm>
            <a:off x="251520" y="188640"/>
            <a:ext cx="8424936" cy="6408712"/>
          </a:xfrm>
          <a:prstGeom prst="rect">
            <a:avLst/>
          </a:prstGeom>
          <a:noFill/>
        </p:spPr>
      </p:pic>
      <p:sp>
        <p:nvSpPr>
          <p:cNvPr id="3" name="Блок-схема: узел 2"/>
          <p:cNvSpPr/>
          <p:nvPr/>
        </p:nvSpPr>
        <p:spPr>
          <a:xfrm>
            <a:off x="3923928" y="2924944"/>
            <a:ext cx="1368152" cy="1260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img3.imgbb.ru/1/b/8/1b8e93dc206dd4dd0dd5fa219215abab.jpg"/>
          <p:cNvPicPr>
            <a:picLocks noChangeAspect="1" noChangeArrowheads="1"/>
          </p:cNvPicPr>
          <p:nvPr/>
        </p:nvPicPr>
        <p:blipFill>
          <a:blip r:embed="rId2" cstate="print"/>
          <a:srcRect l="67811" t="-718" r="596" b="50683"/>
          <a:stretch>
            <a:fillRect/>
          </a:stretch>
        </p:blipFill>
        <p:spPr bwMode="auto">
          <a:xfrm>
            <a:off x="4644008" y="3573016"/>
            <a:ext cx="3960440" cy="3024336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5" name="Picture 2" descr="http://img3.imgbb.ru/1/b/8/1b8e93dc206dd4dd0dd5fa219215abab.jpg"/>
          <p:cNvPicPr>
            <a:picLocks noChangeAspect="1" noChangeArrowheads="1"/>
          </p:cNvPicPr>
          <p:nvPr/>
        </p:nvPicPr>
        <p:blipFill>
          <a:blip r:embed="rId2" cstate="print"/>
          <a:srcRect r="67240" b="49994"/>
          <a:stretch>
            <a:fillRect/>
          </a:stretch>
        </p:blipFill>
        <p:spPr bwMode="auto">
          <a:xfrm>
            <a:off x="683568" y="620688"/>
            <a:ext cx="3816424" cy="288032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6" name="Picture 2" descr="http://img3.imgbb.ru/1/b/8/1b8e93dc206dd4dd0dd5fa219215abab.jpg"/>
          <p:cNvPicPr>
            <a:picLocks noChangeAspect="1" noChangeArrowheads="1"/>
          </p:cNvPicPr>
          <p:nvPr/>
        </p:nvPicPr>
        <p:blipFill>
          <a:blip r:embed="rId2" cstate="print"/>
          <a:srcRect t="51182" r="67240"/>
          <a:stretch>
            <a:fillRect/>
          </a:stretch>
        </p:blipFill>
        <p:spPr bwMode="auto">
          <a:xfrm>
            <a:off x="683568" y="3573016"/>
            <a:ext cx="3816424" cy="2987992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8" name="Picture 2" descr="http://cdn2.imgbb.ru/community/76/763549/0839aeae7bd8d8a0428d795cbf7857d5.jpg"/>
          <p:cNvPicPr>
            <a:picLocks noChangeAspect="1" noChangeArrowheads="1"/>
          </p:cNvPicPr>
          <p:nvPr/>
        </p:nvPicPr>
        <p:blipFill>
          <a:blip r:embed="rId3" cstate="print"/>
          <a:srcRect l="53018" t="52808" r="6728" b="8281"/>
          <a:stretch>
            <a:fillRect/>
          </a:stretch>
        </p:blipFill>
        <p:spPr bwMode="auto">
          <a:xfrm>
            <a:off x="4644008" y="620688"/>
            <a:ext cx="4032448" cy="288032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9" name="Блок-схема: узел 8"/>
          <p:cNvSpPr/>
          <p:nvPr/>
        </p:nvSpPr>
        <p:spPr>
          <a:xfrm>
            <a:off x="3923928" y="2996952"/>
            <a:ext cx="1224136" cy="1224016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480</TotalTime>
  <Words>20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Миша</dc:creator>
  <cp:lastModifiedBy>Миша</cp:lastModifiedBy>
  <cp:revision>4</cp:revision>
  <dcterms:created xsi:type="dcterms:W3CDTF">2018-04-04T15:35:28Z</dcterms:created>
  <dcterms:modified xsi:type="dcterms:W3CDTF">2018-04-04T23:52:32Z</dcterms:modified>
</cp:coreProperties>
</file>