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3" r:id="rId6"/>
    <p:sldId id="262" r:id="rId7"/>
    <p:sldId id="261" r:id="rId8"/>
    <p:sldId id="267" r:id="rId9"/>
    <p:sldId id="264" r:id="rId10"/>
    <p:sldId id="266" r:id="rId11"/>
    <p:sldId id="265" r:id="rId12"/>
    <p:sldId id="268" r:id="rId13"/>
    <p:sldId id="269" r:id="rId14"/>
    <p:sldId id="270" r:id="rId15"/>
  </p:sldIdLst>
  <p:sldSz cx="9144000" cy="6858000" type="screen4x3"/>
  <p:notesSz cx="6858000" cy="9144000"/>
  <p:custDataLst>
    <p:tags r:id="rId16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EFB-E8F7-412E-B84E-482B6F127D0D}" type="datetimeFigureOut">
              <a:rPr lang="ru-RU" smtClean="0"/>
              <a:pPr/>
              <a:t>11.06.2019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8865898">
            <a:off x="-626577" y="2371988"/>
            <a:ext cx="84239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Использование нетрадиционной техники рисования в изобразительной деятельности детей дошкольного возраста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18865898">
            <a:off x="2009085" y="3357528"/>
            <a:ext cx="77803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  <a:r>
              <a:rPr lang="ru-RU" b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Науменко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Г.В.–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ctr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МБДОУ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«Центр развития ребёнка «Алёнушка» – детский сад № 3»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214282" y="285728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5984" y="857232"/>
            <a:ext cx="5270516" cy="1714512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00FF"/>
                </a:solidFill>
              </a:rPr>
              <a:t>По сырому</a:t>
            </a:r>
            <a:r>
              <a:rPr lang="ru-RU" sz="4000" dirty="0" smtClean="0">
                <a:solidFill>
                  <a:srgbClr val="0000FF"/>
                </a:solidFill>
              </a:rPr>
              <a:t> (</a:t>
            </a:r>
            <a:r>
              <a:rPr lang="ru-RU" sz="4000" b="1" dirty="0" smtClean="0">
                <a:solidFill>
                  <a:srgbClr val="0000FF"/>
                </a:solidFill>
              </a:rPr>
              <a:t>мокрому)</a:t>
            </a:r>
            <a:r>
              <a:rPr lang="ru-RU" sz="40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57290" y="3714752"/>
            <a:ext cx="6950098" cy="257176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Рисунок тогда, получается, по сырому, когда в еще не засохший фон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вкрапывается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краска и разляпывается тампоном или широкой кистью. 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print"/>
          <a:srcRect b="7292"/>
          <a:stretch>
            <a:fillRect/>
          </a:stretch>
        </p:blipFill>
        <p:spPr>
          <a:xfrm>
            <a:off x="0" y="4459818"/>
            <a:ext cx="9144000" cy="23981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68421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err="1" smtClean="0">
                <a:solidFill>
                  <a:srgbClr val="0000FF"/>
                </a:solidFill>
              </a:rPr>
              <a:t>Ниткография</a:t>
            </a:r>
            <a:r>
              <a:rPr lang="ru-RU" sz="4000" dirty="0" smtClean="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28662" y="1071546"/>
            <a:ext cx="7715304" cy="3929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Развивает внимание, глазомер, зрительную память, терпеливость, аккуратность, фантазию, образное мышление.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Материал: ворсистая нитка (ирис), лист бумаги (контрастный по цвету).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 Дети выкладывают на листе бумаги рисунок по памяти. Ворсистая нитка хорошо ложится. Но при необходимости так же легко поправляется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285720" y="357166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643174" y="333374"/>
            <a:ext cx="4572032" cy="238124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Отпечатывание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468313" y="3214685"/>
            <a:ext cx="8280400" cy="3357587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ru-RU" dirty="0" smtClean="0">
                <a:solidFill>
                  <a:srgbClr val="800000"/>
                </a:solidFill>
              </a:rPr>
              <a:t> 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Материал: краска (гуашь), в блюдцах с вложенным поролоном (поролон не позволяет краске разбрызгиваться), бумага (можно использовать обои), овощи, фрукты. </a:t>
            </a:r>
          </a:p>
          <a:p>
            <a:pPr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Нарисовать можно различных птиц (летящих, сидящих), деревья (фантастические), солнце, 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натютморты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print"/>
          <a:srcRect b="7292"/>
          <a:stretch>
            <a:fillRect/>
          </a:stretch>
        </p:blipFill>
        <p:spPr>
          <a:xfrm>
            <a:off x="0" y="4459818"/>
            <a:ext cx="9144000" cy="23981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198688" y="368300"/>
            <a:ext cx="4894262" cy="1116013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</a:rPr>
              <a:t>Мятый рисунок</a:t>
            </a:r>
            <a:endParaRPr lang="ru-RU" dirty="0" smtClean="0">
              <a:solidFill>
                <a:srgbClr val="0000FF"/>
              </a:solidFill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539750" y="1357298"/>
            <a:ext cx="8175654" cy="5167327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техники «мятый рисунок» необходима бумага для рисования, цветные восковые мелки, крупная кисть, гуашь разных цветов, розетки для краски, подставка для кисти, баночка для воды, губка. Технология рисования: на листе бумаги нарисовать цветными мелками предмет, вокруг предмета восковыми мелками сделать фон. Лист бумаги должен быть закрашен полностью. Рисунок аккуратно смять, так, чтобы не порвать бумагу, затем распрямить, закрасить фон и картинку гуашью. Не дожидаясь, пока краска высохнет, с помощью губки под проточной водой гуашь смыть. Краска должна остаться в трещинах бумаги.</a:t>
            </a:r>
          </a:p>
          <a:p>
            <a:pPr>
              <a:defRPr/>
            </a:pPr>
            <a:endParaRPr lang="ru-RU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571472" y="285728"/>
            <a:ext cx="8286808" cy="207170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>
            <a:spLocks noGrp="1"/>
          </p:cNvSpPr>
          <p:nvPr>
            <p:ph idx="1"/>
          </p:nvPr>
        </p:nvSpPr>
        <p:spPr>
          <a:xfrm>
            <a:off x="1285852" y="2714620"/>
            <a:ext cx="6929486" cy="3643338"/>
          </a:xfrm>
        </p:spPr>
        <p:txBody>
          <a:bodyPr>
            <a:normAutofit fontScale="85000" lnSpcReduction="10000"/>
          </a:bodyPr>
          <a:lstStyle/>
          <a:p>
            <a:pPr>
              <a:buFontTx/>
              <a:buNone/>
            </a:pPr>
            <a:r>
              <a:rPr lang="ru-RU" dirty="0" smtClean="0"/>
              <a:t>     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Нетрадиционное рисование играет важную роль в общем психическом развитии ребенка. Ведь самоценным является не конечный продукт – рисунок, а развитие личности: формирование уверенности в себе, в своих способностях, самоидентификация в творческой работе, целенаправленность деятельности.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214282" y="285728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857224" y="3214686"/>
            <a:ext cx="7818464" cy="3000396"/>
          </a:xfrm>
        </p:spPr>
        <p:txBody>
          <a:bodyPr>
            <a:normAutofit fontScale="92500" lnSpcReduction="10000"/>
          </a:bodyPr>
          <a:lstStyle/>
          <a:p>
            <a:pPr algn="just" eaLnBrk="1" hangingPunct="1">
              <a:buFontTx/>
              <a:buNone/>
            </a:pPr>
            <a:r>
              <a:rPr lang="ru-RU" sz="3000" dirty="0" smtClean="0"/>
              <a:t>  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 является одним из самых интересных и увлекательных занятий для детей дошкольного возраста. В процессе рисования совершенствуются наблюдательность, эстетическое восприятие, художественный вкус, творческие способности.</a:t>
            </a:r>
          </a:p>
          <a:p>
            <a:pPr eaLnBrk="1" hangingPunct="1"/>
            <a:endParaRPr lang="ru-RU" sz="3000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print"/>
          <a:srcRect b="7292"/>
          <a:stretch>
            <a:fillRect/>
          </a:stretch>
        </p:blipFill>
        <p:spPr>
          <a:xfrm>
            <a:off x="0" y="4459818"/>
            <a:ext cx="9144000" cy="23981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http://im2-tub-ru.yandex.net/i?id=385419908-16-7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288" y="333375"/>
            <a:ext cx="3636962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00562" y="785794"/>
            <a:ext cx="4643438" cy="3643338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ru-RU" sz="3000" dirty="0" smtClean="0"/>
              <a:t>    </a:t>
            </a:r>
            <a:r>
              <a:rPr lang="ru-RU" sz="3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Несформированность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графических навыков и умений мешает ребенку выразить в рисунке задуманное и затрудняет развитие познавательных способностей и эстетического восприятия.</a:t>
            </a:r>
          </a:p>
          <a:p>
            <a:pPr eaLnBrk="1" hangingPunct="1"/>
            <a:endParaRPr lang="ru-RU" sz="3000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214282" y="285728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14480" y="3286124"/>
            <a:ext cx="6648470" cy="3143272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</a:pPr>
            <a:r>
              <a:rPr lang="ru-RU" sz="3000" dirty="0" smtClean="0"/>
              <a:t>  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Сложной для дошкольников является методика изображения предметов тонкими линиями. Это влечет за собой отрицательное эмоциональное отношение ко всему процессу рисования и ведёт к детской неуверенности.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print"/>
          <a:srcRect b="7292"/>
          <a:stretch>
            <a:fillRect/>
          </a:stretch>
        </p:blipFill>
        <p:spPr>
          <a:xfrm>
            <a:off x="0" y="4459818"/>
            <a:ext cx="9144000" cy="23981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976313" y="1"/>
            <a:ext cx="7264400" cy="2285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Решить данную проблему  помогают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Нетрадиционные техники      рисования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5400" b="1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3"/>
          <p:cNvSpPr>
            <a:spLocks noChangeArrowheads="1"/>
          </p:cNvSpPr>
          <p:nvPr/>
        </p:nvSpPr>
        <p:spPr bwMode="auto">
          <a:xfrm>
            <a:off x="971550" y="2000240"/>
            <a:ext cx="727233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 работы: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развивать изобразительные навыки детей раннего дошкольного возраста по средствам рисования разными методами с использованием нетрадиционных техник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214282" y="285728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1071546"/>
            <a:ext cx="5214974" cy="178595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100" b="1" dirty="0" smtClean="0">
                <a:solidFill>
                  <a:srgbClr val="0000FF"/>
                </a:solidFill>
              </a:rPr>
              <a:t>Рисование ладошкой, ребром, пальчиками</a:t>
            </a:r>
            <a:endParaRPr lang="ru-RU" sz="4100" dirty="0" smtClean="0">
              <a:solidFill>
                <a:srgbClr val="0000FF"/>
              </a:solidFill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00113" y="3143248"/>
            <a:ext cx="7488237" cy="323850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sz="2800" dirty="0" smtClean="0">
                <a:solidFill>
                  <a:schemeClr val="accent2"/>
                </a:solidFill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Т</a:t>
            </a:r>
            <a:r>
              <a:rPr lang="ru-RU" sz="2800" b="1" u="sng" dirty="0" smtClean="0">
                <a:solidFill>
                  <a:srgbClr val="FF0000"/>
                </a:solidFill>
              </a:rPr>
              <a:t>ехнология рисования:</a:t>
            </a:r>
            <a:r>
              <a:rPr lang="ru-RU" sz="2800" b="1" dirty="0" smtClean="0">
                <a:solidFill>
                  <a:srgbClr val="FF0000"/>
                </a:solidFill>
              </a:rPr>
              <a:t> посредине листа ребенок рисует ребром ладошки, или ладошкой, пальчиками. Макает в краску и отпечатывается на бумаге так, как необходимо для того рисунка, какой он изображает. Потом краска вытирается тряпкой.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</a:rPr>
              <a:t>  </a:t>
            </a:r>
            <a:r>
              <a:rPr lang="ru-RU" sz="2800" b="1" u="sng" dirty="0" smtClean="0">
                <a:solidFill>
                  <a:srgbClr val="FF0000"/>
                </a:solidFill>
              </a:rPr>
              <a:t>Материал:</a:t>
            </a:r>
            <a:r>
              <a:rPr lang="ru-RU" sz="2800" b="1" dirty="0" smtClean="0">
                <a:solidFill>
                  <a:srgbClr val="FF0000"/>
                </a:solidFill>
              </a:rPr>
              <a:t> лист альбомной бумаги, розетки с гуашевой краской, кисти, </a:t>
            </a:r>
            <a:r>
              <a:rPr lang="ru-RU" sz="2800" b="1" dirty="0" smtClean="0">
                <a:solidFill>
                  <a:srgbClr val="FF0000"/>
                </a:solidFill>
                <a:latin typeface="Arial" charset="0"/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</a:rPr>
              <a:t>мокрая тряпка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print"/>
          <a:srcRect b="7292"/>
          <a:stretch>
            <a:fillRect/>
          </a:stretch>
        </p:blipFill>
        <p:spPr>
          <a:xfrm>
            <a:off x="0" y="4459818"/>
            <a:ext cx="9144000" cy="23981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143108" y="152401"/>
            <a:ext cx="5429288" cy="134777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>
                <a:solidFill>
                  <a:srgbClr val="0000FF"/>
                </a:solidFill>
              </a:rPr>
              <a:t>Рисование мятой бумагой или полиэтиленовым кульком</a:t>
            </a:r>
            <a:endParaRPr lang="ru-RU" sz="3200" dirty="0" smtClean="0">
              <a:solidFill>
                <a:srgbClr val="0000FF"/>
              </a:solidFill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1484313"/>
            <a:ext cx="8229600" cy="2873381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buFontTx/>
              <a:buNone/>
            </a:pPr>
            <a:r>
              <a:rPr lang="ru-RU" sz="3000" dirty="0" smtClean="0"/>
              <a:t>   </a:t>
            </a:r>
            <a:r>
              <a:rPr lang="ru-RU" sz="3000" b="1" u="sng" dirty="0" smtClean="0">
                <a:solidFill>
                  <a:srgbClr val="FF0000"/>
                </a:solidFill>
              </a:rPr>
              <a:t>Технология рисования:</a:t>
            </a:r>
            <a:r>
              <a:rPr lang="ru-RU" sz="3000" b="1" dirty="0" smtClean="0">
                <a:solidFill>
                  <a:srgbClr val="FF0000"/>
                </a:solidFill>
              </a:rPr>
              <a:t> развести акварельную краску в блюдце. Помять бумагу или полиэтиленовый кулек, окунуть в краску и сделать отпечаток на бумаге. Потом кисточкой будем дорисовывать детали рисунка.</a:t>
            </a:r>
            <a:br>
              <a:rPr lang="ru-RU" sz="3000" b="1" dirty="0" smtClean="0">
                <a:solidFill>
                  <a:srgbClr val="FF0000"/>
                </a:solidFill>
              </a:rPr>
            </a:br>
            <a:r>
              <a:rPr lang="ru-RU" sz="3000" b="1" dirty="0" smtClean="0">
                <a:solidFill>
                  <a:srgbClr val="FF0000"/>
                </a:solidFill>
              </a:rPr>
              <a:t> </a:t>
            </a:r>
            <a:r>
              <a:rPr lang="ru-RU" sz="3000" b="1" u="sng" dirty="0" smtClean="0">
                <a:solidFill>
                  <a:srgbClr val="FF0000"/>
                </a:solidFill>
              </a:rPr>
              <a:t>Материал:</a:t>
            </a:r>
            <a:r>
              <a:rPr lang="ru-RU" sz="3000" b="1" dirty="0" smtClean="0">
                <a:solidFill>
                  <a:srgbClr val="FF0000"/>
                </a:solidFill>
              </a:rPr>
              <a:t> мятая бумага или полиэтиленовый кулек, акварельные краски, кисти, блюдце, салфетки, лист бумаги.</a:t>
            </a:r>
          </a:p>
          <a:p>
            <a:pPr eaLnBrk="1" hangingPunct="1"/>
            <a:endParaRPr lang="ru-RU" sz="3000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214282" y="285728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57356" y="857232"/>
            <a:ext cx="5699144" cy="1857388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00FF"/>
                </a:solidFill>
              </a:rPr>
              <a:t>Монотипия</a:t>
            </a:r>
            <a:endParaRPr lang="ru-RU" dirty="0" smtClean="0">
              <a:solidFill>
                <a:srgbClr val="0000FF"/>
              </a:solidFill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3214686"/>
            <a:ext cx="8229600" cy="2941639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Материал: целлофан или стекло (размером с лист бумаги), краски любые, чистая вода, бумага.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  Краска пятнами наносится на стекло водой и кисточкой. Затем прикладывается лист чистой бумаги и прижимается пальцами. В зависимости от пятен, от направления растирания - получаются различные изображения. Нельзя два раза - получить одно и то же изображение.</a:t>
            </a:r>
          </a:p>
          <a:p>
            <a:pPr eaLnBrk="1" hangingPunct="1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print"/>
          <a:srcRect b="7292"/>
          <a:stretch>
            <a:fillRect/>
          </a:stretch>
        </p:blipFill>
        <p:spPr>
          <a:xfrm>
            <a:off x="0" y="4459818"/>
            <a:ext cx="9144000" cy="23981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0" y="152400"/>
            <a:ext cx="5842020" cy="16002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Набрызгивание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500174"/>
            <a:ext cx="8029604" cy="2857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  Материал: расческа обыкновенная, кисточка или зубная щетка, краски. 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   Используя в работе этот способ рисования, можно передать направление ветра — для этого необходимо стараться, чтобы брызги ложились в одном направлении на всем рисунке.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cf1880ff6f9f1f8a90daa78f1bc15ddf32"/>
</p:tagLst>
</file>

<file path=ppt/theme/theme1.xml><?xml version="1.0" encoding="utf-8"?>
<a:theme xmlns:a="http://schemas.openxmlformats.org/drawingml/2006/main" name="Бумажные цвет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Бумажные цветы</Template>
  <TotalTime>39</TotalTime>
  <Words>355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Бумажные цветы</vt:lpstr>
      <vt:lpstr>Слайд 1</vt:lpstr>
      <vt:lpstr>Слайд 2</vt:lpstr>
      <vt:lpstr>Слайд 3</vt:lpstr>
      <vt:lpstr>Слайд 4</vt:lpstr>
      <vt:lpstr>Слайд 5</vt:lpstr>
      <vt:lpstr>Рисование ладошкой, ребром, пальчиками</vt:lpstr>
      <vt:lpstr>Рисование мятой бумагой или полиэтиленовым кульком</vt:lpstr>
      <vt:lpstr>Монотипия</vt:lpstr>
      <vt:lpstr>Набрызгивание </vt:lpstr>
      <vt:lpstr>По сырому (мокрому) </vt:lpstr>
      <vt:lpstr>Ниткография </vt:lpstr>
      <vt:lpstr>Отпечатывание</vt:lpstr>
      <vt:lpstr>Мятый рисунок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Волошина</dc:creator>
  <cp:lastModifiedBy>Admin</cp:lastModifiedBy>
  <cp:revision>17</cp:revision>
  <dcterms:created xsi:type="dcterms:W3CDTF">2017-07-28T18:58:18Z</dcterms:created>
  <dcterms:modified xsi:type="dcterms:W3CDTF">2019-06-11T10:36:01Z</dcterms:modified>
</cp:coreProperties>
</file>