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4" r:id="rId4"/>
    <p:sldId id="258" r:id="rId5"/>
    <p:sldId id="265" r:id="rId6"/>
    <p:sldId id="259" r:id="rId7"/>
    <p:sldId id="266" r:id="rId8"/>
    <p:sldId id="260" r:id="rId9"/>
    <p:sldId id="261" r:id="rId10"/>
    <p:sldId id="262" r:id="rId11"/>
    <p:sldId id="263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B8E9-F617-456A-843C-4A0D9E2DC254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82AB04-A4D9-4A0F-9A58-C174DF24B0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B8E9-F617-456A-843C-4A0D9E2DC254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AB04-A4D9-4A0F-9A58-C174DF24B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B8E9-F617-456A-843C-4A0D9E2DC254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AB04-A4D9-4A0F-9A58-C174DF24B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B8E9-F617-456A-843C-4A0D9E2DC254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AB04-A4D9-4A0F-9A58-C174DF24B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B8E9-F617-456A-843C-4A0D9E2DC254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AB04-A4D9-4A0F-9A58-C174DF24B0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B8E9-F617-456A-843C-4A0D9E2DC254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AB04-A4D9-4A0F-9A58-C174DF24B0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B8E9-F617-456A-843C-4A0D9E2DC254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AB04-A4D9-4A0F-9A58-C174DF24B0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B8E9-F617-456A-843C-4A0D9E2DC254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AB04-A4D9-4A0F-9A58-C174DF24B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B8E9-F617-456A-843C-4A0D9E2DC254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AB04-A4D9-4A0F-9A58-C174DF24B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B8E9-F617-456A-843C-4A0D9E2DC254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AB04-A4D9-4A0F-9A58-C174DF24B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B8E9-F617-456A-843C-4A0D9E2DC254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2AB04-A4D9-4A0F-9A58-C174DF24B0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DAB8E9-F617-456A-843C-4A0D9E2DC254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C82AB04-A4D9-4A0F-9A58-C174DF24B0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72400" cy="4267200"/>
          </a:xfrm>
        </p:spPr>
        <p:txBody>
          <a:bodyPr/>
          <a:lstStyle/>
          <a:p>
            <a:r>
              <a:rPr lang="ru-RU" sz="4000" dirty="0" smtClean="0"/>
              <a:t>Соколов-Микитов </a:t>
            </a:r>
            <a:br>
              <a:rPr lang="ru-RU" sz="4000" dirty="0" smtClean="0"/>
            </a:br>
            <a:r>
              <a:rPr lang="ru-RU" sz="4000" dirty="0" smtClean="0"/>
              <a:t>«Русский лес»</a:t>
            </a:r>
            <a:br>
              <a:rPr lang="ru-RU" sz="4000" dirty="0" smtClean="0"/>
            </a:br>
            <a:r>
              <a:rPr lang="ru-RU" sz="4000" dirty="0" smtClean="0"/>
              <a:t>Русская народная песня «Берёзонька»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Урок литературного чтения в 1 классе</a:t>
            </a:r>
          </a:p>
          <a:p>
            <a:r>
              <a:rPr lang="ru-RU" b="1" dirty="0" smtClean="0"/>
              <a:t>Учитель Куценко Я.О.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07308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lenovo\Pictures\картинки разные для школы\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302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lenovo\Pictures\картинки разные для школы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11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229600" cy="1600200"/>
          </a:xfrm>
        </p:spPr>
        <p:txBody>
          <a:bodyPr/>
          <a:lstStyle/>
          <a:p>
            <a:r>
              <a:rPr lang="ru-RU" sz="4400" dirty="0" smtClean="0"/>
              <a:t>Послушайте русскую народную песню </a:t>
            </a:r>
            <a:br>
              <a:rPr lang="ru-RU" sz="4400" dirty="0" smtClean="0"/>
            </a:br>
            <a:r>
              <a:rPr lang="ru-RU" sz="4400" dirty="0" smtClean="0"/>
              <a:t>«Во поле берёза стояла»</a:t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1026" name="Picture 2" descr="https://dicorosy.org/wp-content/uploads/2019/03/berez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14612" y="2857496"/>
            <a:ext cx="3571900" cy="3571900"/>
          </a:xfrm>
          <a:prstGeom prst="rect">
            <a:avLst/>
          </a:prstGeom>
          <a:noFill/>
        </p:spPr>
      </p:pic>
      <p:pic>
        <p:nvPicPr>
          <p:cNvPr id="4" name="Picture 2" descr="https://dicorosy.org/wp-content/uploads/2019/03/berez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67012" y="3009896"/>
            <a:ext cx="3571900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71570"/>
          </a:xfrm>
        </p:spPr>
        <p:txBody>
          <a:bodyPr/>
          <a:lstStyle/>
          <a:p>
            <a:r>
              <a:rPr lang="ru-RU" sz="4400" dirty="0" smtClean="0"/>
              <a:t>На уроке мы читали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61448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Русскую народную песню </a:t>
            </a:r>
          </a:p>
          <a:p>
            <a:pPr algn="ctr">
              <a:buNone/>
            </a:pPr>
            <a:r>
              <a:rPr lang="ru-RU" b="1" dirty="0" smtClean="0"/>
              <a:t>«Берёзонька»</a:t>
            </a:r>
          </a:p>
          <a:p>
            <a:pPr algn="ctr">
              <a:buNone/>
            </a:pP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204311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Рассказ </a:t>
            </a:r>
          </a:p>
          <a:p>
            <a:pPr>
              <a:buNone/>
            </a:pPr>
            <a:r>
              <a:rPr lang="ru-RU" b="1" dirty="0" err="1" smtClean="0"/>
              <a:t>С.И.Соколова-Микитова</a:t>
            </a:r>
            <a:r>
              <a:rPr lang="ru-RU" b="1" dirty="0" smtClean="0"/>
              <a:t> </a:t>
            </a:r>
          </a:p>
          <a:p>
            <a:pPr algn="ctr">
              <a:buNone/>
            </a:pPr>
            <a:r>
              <a:rPr lang="ru-RU" b="1" dirty="0" smtClean="0"/>
              <a:t>«Русский лес»</a:t>
            </a:r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>
              <a:buFont typeface="Wingdings" pitchFamily="2" charset="2"/>
              <a:buChar char="v"/>
            </a:pP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Отгадайте загадку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Весной веселит,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Летом холодит,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Осенью питает,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Зимой согревает.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062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В шубе летом,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А зимой – раздетый.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Лес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556792"/>
            <a:ext cx="7765017" cy="4853136"/>
          </a:xfrm>
        </p:spPr>
      </p:pic>
    </p:spTree>
    <p:extLst>
      <p:ext uri="{BB962C8B-B14F-4D97-AF65-F5344CB8AC3E}">
        <p14:creationId xmlns:p14="http://schemas.microsoft.com/office/powerpoint/2010/main" xmlns="" val="325631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600200"/>
          </a:xfrm>
        </p:spPr>
        <p:txBody>
          <a:bodyPr/>
          <a:lstStyle/>
          <a:p>
            <a:r>
              <a:rPr lang="ru-RU" dirty="0" smtClean="0"/>
              <a:t>	Расшифруйте!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4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БАКАН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СЬЛО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КУШКУКА 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None/>
            </a:pPr>
            <a:endParaRPr lang="ru-RU" sz="40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ЛИМАНА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НИКАБРУС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БГРИЫ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Здравствуй, лес дремучий, лес,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Полный сказок и чудес!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Ты о чём шумишь </a:t>
            </a:r>
            <a:r>
              <a:rPr lang="ru-RU" sz="3200" b="1" dirty="0" err="1" smtClean="0">
                <a:solidFill>
                  <a:schemeClr val="accent5">
                    <a:lumMod val="75000"/>
                  </a:schemeClr>
                </a:solidFill>
              </a:rPr>
              <a:t>листвою</a:t>
            </a:r>
            <a:endParaRPr lang="ru-RU" sz="3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Ночью тёмной грозовою?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Что нам шепчешь на заре,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Весь в росе, как в серебре?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Кто в глуши твоей таится?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Что за зверь? Какая птица?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Всё открой, не утаи: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Ты же видишь, мы свои.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412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Знакомимся с произведением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2143116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  Иван Сергеевич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Соколов-Микитов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    «Русский лес»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Содержимое 8" descr="картинка лес.jpg"/>
          <p:cNvPicPr>
            <a:picLocks noGrp="1" noChangeAspect="1"/>
          </p:cNvPicPr>
          <p:nvPr>
            <p:ph sz="quarter" idx="13"/>
          </p:nvPr>
        </p:nvPicPr>
        <p:blipFill>
          <a:blip r:embed="rId2" cstate="screen"/>
          <a:stretch>
            <a:fillRect/>
          </a:stretch>
        </p:blipFill>
        <p:spPr>
          <a:xfrm>
            <a:off x="214282" y="2214554"/>
            <a:ext cx="4514882" cy="282180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Отгадайте загадку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Белоствольные красавицы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Дружно встали у дорожки.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Книзу веточки спускаются,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А на веточках серёжки.</a:t>
            </a:r>
            <a:endParaRPr lang="ru-RU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0711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Берёза </a:t>
            </a:r>
            <a:endParaRPr lang="ru-RU" sz="36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052736"/>
            <a:ext cx="5760640" cy="375881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</a:rPr>
              <a:t>Символ русского леса, любимое дерево нашего народа.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164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87</TotalTime>
  <Words>163</Words>
  <Application>Microsoft Office PowerPoint</Application>
  <PresentationFormat>Экран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Соколов-Микитов  «Русский лес» Русская народная песня «Берёзонька»</vt:lpstr>
      <vt:lpstr>Отгадайте загадку</vt:lpstr>
      <vt:lpstr>Слайд 3</vt:lpstr>
      <vt:lpstr>Лес </vt:lpstr>
      <vt:lpstr> Расшифруйте! </vt:lpstr>
      <vt:lpstr>Слайд 6</vt:lpstr>
      <vt:lpstr>Знакомимся с произведением</vt:lpstr>
      <vt:lpstr>Отгадайте загадку </vt:lpstr>
      <vt:lpstr>Берёза </vt:lpstr>
      <vt:lpstr>Слайд 10</vt:lpstr>
      <vt:lpstr>Слайд 11</vt:lpstr>
      <vt:lpstr>Послушайте русскую народную песню  «Во поле берёза стояла» </vt:lpstr>
      <vt:lpstr>На уроке мы читали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Соколов-Микитов  «Русский лес» Русская народная песня «Берёзонька»</dc:title>
  <dc:creator>К</dc:creator>
  <cp:lastModifiedBy>User</cp:lastModifiedBy>
  <cp:revision>12</cp:revision>
  <dcterms:created xsi:type="dcterms:W3CDTF">2019-04-09T15:39:50Z</dcterms:created>
  <dcterms:modified xsi:type="dcterms:W3CDTF">2019-06-11T09:33:15Z</dcterms:modified>
</cp:coreProperties>
</file>