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howGuides="1">
      <p:cViewPr varScale="1">
        <p:scale>
          <a:sx n="57" d="100"/>
          <a:sy n="57" d="100"/>
        </p:scale>
        <p:origin x="24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816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831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070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836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597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595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900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494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108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606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857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8BF22-9C40-433E-9CA1-EAD250A25A39}" type="datetimeFigureOut">
              <a:rPr lang="ru-RU" smtClean="0"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8AF4D-72A0-4D75-AD32-52A1AAD90A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26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286000"/>
            <a:ext cx="9144000" cy="3657600"/>
          </a:xfrm>
        </p:spPr>
        <p:txBody>
          <a:bodyPr>
            <a:normAutofit fontScale="90000"/>
          </a:bodyPr>
          <a:lstStyle/>
          <a:p>
            <a:r>
              <a:rPr lang="ru-RU" sz="1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Цветы луга</a:t>
            </a:r>
            <a:r>
              <a:rPr lang="ru-RU" sz="1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ru-RU" sz="1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endParaRPr lang="ru-RU" sz="1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304800" cy="360362"/>
          </a:xfrm>
        </p:spPr>
        <p:txBody>
          <a:bodyPr>
            <a:normAutofit/>
          </a:bodyPr>
          <a:lstStyle/>
          <a:p>
            <a:endParaRPr lang="ru-RU" sz="800" b="1" dirty="0"/>
          </a:p>
        </p:txBody>
      </p:sp>
    </p:spTree>
    <p:extLst>
      <p:ext uri="{BB962C8B-B14F-4D97-AF65-F5344CB8AC3E}">
        <p14:creationId xmlns:p14="http://schemas.microsoft.com/office/powerpoint/2010/main" val="1465277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0"/>
            <a:ext cx="9704716" cy="6858000"/>
          </a:xfrm>
        </p:spPr>
      </p:pic>
    </p:spTree>
    <p:extLst>
      <p:ext uri="{BB962C8B-B14F-4D97-AF65-F5344CB8AC3E}">
        <p14:creationId xmlns:p14="http://schemas.microsoft.com/office/powerpoint/2010/main" val="3581773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0"/>
            <a:ext cx="9704716" cy="6858000"/>
          </a:xfrm>
        </p:spPr>
      </p:pic>
    </p:spTree>
    <p:extLst>
      <p:ext uri="{BB962C8B-B14F-4D97-AF65-F5344CB8AC3E}">
        <p14:creationId xmlns:p14="http://schemas.microsoft.com/office/powerpoint/2010/main" val="4108027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3641" y="0"/>
            <a:ext cx="97047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296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0"/>
            <a:ext cx="9704716" cy="6858000"/>
          </a:xfrm>
        </p:spPr>
      </p:pic>
    </p:spTree>
    <p:extLst>
      <p:ext uri="{BB962C8B-B14F-4D97-AF65-F5344CB8AC3E}">
        <p14:creationId xmlns:p14="http://schemas.microsoft.com/office/powerpoint/2010/main" val="3671193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-1"/>
            <a:ext cx="9753600" cy="6892545"/>
          </a:xfrm>
        </p:spPr>
      </p:pic>
    </p:spTree>
    <p:extLst>
      <p:ext uri="{BB962C8B-B14F-4D97-AF65-F5344CB8AC3E}">
        <p14:creationId xmlns:p14="http://schemas.microsoft.com/office/powerpoint/2010/main" val="1985753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-29308"/>
            <a:ext cx="9753600" cy="6892545"/>
          </a:xfrm>
        </p:spPr>
      </p:pic>
    </p:spTree>
    <p:extLst>
      <p:ext uri="{BB962C8B-B14F-4D97-AF65-F5344CB8AC3E}">
        <p14:creationId xmlns:p14="http://schemas.microsoft.com/office/powerpoint/2010/main" val="2388278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9704716" cy="6858000"/>
          </a:xfrm>
        </p:spPr>
      </p:pic>
    </p:spTree>
    <p:extLst>
      <p:ext uri="{BB962C8B-B14F-4D97-AF65-F5344CB8AC3E}">
        <p14:creationId xmlns:p14="http://schemas.microsoft.com/office/powerpoint/2010/main" val="873464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-1"/>
            <a:ext cx="9753600" cy="6892545"/>
          </a:xfrm>
        </p:spPr>
      </p:pic>
    </p:spTree>
    <p:extLst>
      <p:ext uri="{BB962C8B-B14F-4D97-AF65-F5344CB8AC3E}">
        <p14:creationId xmlns:p14="http://schemas.microsoft.com/office/powerpoint/2010/main" val="1738751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-1"/>
            <a:ext cx="9753600" cy="6892545"/>
          </a:xfrm>
        </p:spPr>
      </p:pic>
    </p:spTree>
    <p:extLst>
      <p:ext uri="{BB962C8B-B14F-4D97-AF65-F5344CB8AC3E}">
        <p14:creationId xmlns:p14="http://schemas.microsoft.com/office/powerpoint/2010/main" val="2893579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0"/>
            <a:ext cx="9704716" cy="6858000"/>
          </a:xfrm>
        </p:spPr>
      </p:pic>
    </p:spTree>
    <p:extLst>
      <p:ext uri="{BB962C8B-B14F-4D97-AF65-F5344CB8AC3E}">
        <p14:creationId xmlns:p14="http://schemas.microsoft.com/office/powerpoint/2010/main" val="37700132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Широкоэкранный</PresentationFormat>
  <Paragraphs>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Цветы луга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2018-06-17T14:08:50Z</dcterms:created>
  <dcterms:modified xsi:type="dcterms:W3CDTF">2019-06-11T18:08:25Z</dcterms:modified>
</cp:coreProperties>
</file>