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5" autoAdjust="0"/>
    <p:restoredTop sz="94660"/>
  </p:normalViewPr>
  <p:slideViewPr>
    <p:cSldViewPr>
      <p:cViewPr varScale="1">
        <p:scale>
          <a:sx n="80" d="100"/>
          <a:sy n="80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BCAEB4-53B1-4C7D-8666-6B3AF0FD6E7F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AC9999-190A-4559-ADAD-5EF30FFD19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44446" y="5805264"/>
            <a:ext cx="33682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 smtClean="0"/>
              <a:t>Подготовила:</a:t>
            </a:r>
          </a:p>
          <a:p>
            <a:pPr algn="just"/>
            <a:r>
              <a:rPr lang="ru-RU" dirty="0" smtClean="0"/>
              <a:t>Воспитатель Чистоганова И.И</a:t>
            </a:r>
          </a:p>
          <a:p>
            <a:pPr algn="just"/>
            <a:r>
              <a:rPr lang="ru-RU" dirty="0" smtClean="0"/>
              <a:t>(подготовительная группа)</a:t>
            </a:r>
            <a:endParaRPr lang="ru-RU" dirty="0"/>
          </a:p>
        </p:txBody>
      </p:sp>
      <p:pic>
        <p:nvPicPr>
          <p:cNvPr id="9218" name="Picture 2" descr="https://ds05.infourok.ru/uploads/ex/0f2a/0001e3e9-0c75e5d6/hello_html_5f88c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4" y="-25400"/>
            <a:ext cx="9213497" cy="51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725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83" y="465313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ahnschrift Condensed" pitchFamily="34" charset="0"/>
              </a:rPr>
              <a:t>Земля русская испокон веков славится своими мастерами, людьми, способными своими руками создавать и творить настоящую красоту. Через искусство народных промыслов отслеживается связь прошлого с настоящим.  Народные промыслы России представлены производством фарфора, декоративной росписью, изготовлением глиняной игрушки, вязанием пуховых платков, лаковой миниатюрой. В российских произведениях художественных промыслов живет душа народа.  Богата земля российская разнообразными народными промыслами. И сейчас мы с вами совершим экскурсию по самым знаменитым, самым уникальным центрам народного творчества.</a:t>
            </a:r>
          </a:p>
        </p:txBody>
      </p:sp>
      <p:pic>
        <p:nvPicPr>
          <p:cNvPr id="1028" name="Picture 4" descr="http://tourweek.ru/upload/medialibrary/cd0/cd09ff1de9f5fdce31afafad15c0fb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4206805" cy="279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golyanovo.mos.ru/upload/medialibrary/c3b/2_ladya_spr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512" y="1628800"/>
            <a:ext cx="4065063" cy="270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300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04" y="563869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ahnschrift Condensed" pitchFamily="34" charset="0"/>
              </a:rPr>
              <a:t>Фарфоровые чайники, подсвечники, часы, Животные и птицы невиданной красы. Деревня в Подмосковье прославилась теперь. Известно всем в народе ее название – Гжель. Гордятся в Гжели жители небесной синевой, Не встретите на свете вы красоты такой. Голубизну небесную, что сердцу так мила, Кисть мастера на чашку легко перенесла. У каждого художника есть свой узор любимый И в каждом отражается сторонушка родимая. </a:t>
            </a:r>
          </a:p>
        </p:txBody>
      </p:sp>
      <p:pic>
        <p:nvPicPr>
          <p:cNvPr id="2050" name="Picture 2" descr="https://i.ytimg.com/vi/aLC1pctWhog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r="7613"/>
          <a:stretch/>
        </p:blipFill>
        <p:spPr bwMode="auto">
          <a:xfrm>
            <a:off x="1027508" y="906945"/>
            <a:ext cx="7096592" cy="473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28694" y="18158"/>
            <a:ext cx="2294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Гжель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108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6" y="4826119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ahnschrift Condensed" pitchFamily="34" charset="0"/>
              </a:rPr>
              <a:t>Загадка Весёлая белая глина, Кружочки, полоски на ней, Козлы и барашки смешные, Табун разноцветных коней. Кормилицы и водоноски, И всадники, и ребятня, Собаки, гусары и рыбки, А ну, отгадайте, кто я? /дымковская игрушка/ Дымковские игрушки делают исключительно вручную. Материалом для изготовления фигурок служит красная глина, тщательно вымешанная с речным песком. Изделия обжигают, покрывают так называемыми белилами (молоко с мелом), после чего раскрашивают. Краски также делают самостоятельно из яиц и кваса. В завершение игрушки покрывают яичным белком, который придает им яркость.. Орнамент хоть и кажется сложным, но делается из простых геометрических фигур – круг, клетка, полоска и точка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90709" y="27187"/>
            <a:ext cx="7478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Дымковская игрушка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3074" name="Picture 2" descr="https://content-11.foto.my.mail.ru/community/mir/_groupsphoto/h-197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909"/>
            <a:ext cx="2564755" cy="384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471286/05eedea0-3051-4734-a4e6-6733b9e91b32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897" y="1001230"/>
            <a:ext cx="2566325" cy="384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uzzleit.ru/files/puzzles/57/56827/_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48" y="1622658"/>
            <a:ext cx="2749856" cy="319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1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57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Bahnschrift Condensed" pitchFamily="34" charset="0"/>
              </a:rPr>
              <a:t>В </a:t>
            </a:r>
            <a:r>
              <a:rPr lang="ru-RU" dirty="0">
                <a:latin typeface="Bahnschrift Condensed" pitchFamily="34" charset="0"/>
              </a:rPr>
              <a:t>старину люди ели из деревянной посуды. В селе Хохлома искусные мастера делали деревянную посуду и расписывали ее красивой росписью, отправляли в другие города. Посуда эта нравилась людям своей яркостью, праздничностью, узорами</a:t>
            </a:r>
            <a:r>
              <a:rPr lang="ru-RU" dirty="0" smtClean="0">
                <a:latin typeface="Bahnschrift Condensed" pitchFamily="34" charset="0"/>
              </a:rPr>
              <a:t>. Чашки</a:t>
            </a:r>
            <a:r>
              <a:rPr lang="ru-RU" dirty="0">
                <a:latin typeface="Bahnschrift Condensed" pitchFamily="34" charset="0"/>
              </a:rPr>
              <a:t>, ложки, ковши пользовались большим успехом. Позже стали делать и детскую мебель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38770" y="12784"/>
            <a:ext cx="62664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Золотая хохлома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4100" name="Picture 4" descr="https://www.jvlife.ru/system/images/contents/000/002/616/medium/Fotolia_53123976_Subscription_XXL.jpg?15532728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02" y="969166"/>
            <a:ext cx="6782395" cy="449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896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ahnschrift Condensed" pitchFamily="34" charset="0"/>
              </a:rPr>
              <a:t>Береста Издавна на Руси из бересты делали нужные для хозяйства и удобные вещи – плели корзины и короба. А в  берестяных туесах хранили мёд и ягоды, сметану и масло… В такой «упаковке» всё долго оставалось свежим. </a:t>
            </a:r>
          </a:p>
        </p:txBody>
      </p:sp>
      <p:pic>
        <p:nvPicPr>
          <p:cNvPr id="5124" name="Picture 4" descr="https://gohomeandaway.files.wordpress.com/2015/04/russian-birch-bark-craf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196752"/>
            <a:ext cx="6840760" cy="431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13120"/>
            <a:ext cx="3074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/>
              </a:rPr>
              <a:t>Береста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8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1211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Bahnschrift Condensed" pitchFamily="34" charset="0"/>
              </a:rPr>
              <a:t>Городецкая </a:t>
            </a:r>
            <a:r>
              <a:rPr lang="ru-RU" dirty="0">
                <a:latin typeface="Bahnschrift Condensed" pitchFamily="34" charset="0"/>
              </a:rPr>
              <a:t>роспись- Как ее нам не знать! Здесь такие узоры, что не в сказке сказать. Здесь такие сюжеты- ни пером описать!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9624" y="0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Городецкая роспись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6146" name="Picture 2" descr="http://slav-museum.ru/wp-content/gallery/gorodeckaya-2017/mg_4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24" y="1124744"/>
            <a:ext cx="7261324" cy="483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70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Bahnschrift Condensed" pitchFamily="34" charset="0"/>
              </a:rPr>
              <a:t>Эта </a:t>
            </a:r>
            <a:r>
              <a:rPr lang="ru-RU" dirty="0">
                <a:latin typeface="Bahnschrift Condensed" pitchFamily="34" charset="0"/>
              </a:rPr>
              <a:t>игрушка появилась в деревне Филимоново под Тулой. В древности считалось, что незатейливые свистульки – это обереги, которые </a:t>
            </a:r>
            <a:r>
              <a:rPr lang="ru-RU" dirty="0" smtClean="0">
                <a:latin typeface="Bahnschrift Condensed" pitchFamily="34" charset="0"/>
              </a:rPr>
              <a:t>должны </a:t>
            </a:r>
            <a:r>
              <a:rPr lang="ru-RU" dirty="0">
                <a:latin typeface="Bahnschrift Condensed" pitchFamily="34" charset="0"/>
              </a:rPr>
              <a:t>принести детям удачу. В этой игрушке много загадок.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34337" y="116632"/>
            <a:ext cx="5875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Bahnschrift Condensed" pitchFamily="34" charset="0"/>
              </a:rPr>
              <a:t>Филимоновская</a:t>
            </a:r>
            <a:r>
              <a:rPr lang="ru-RU" sz="5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Bahnschrift Condensed" pitchFamily="34" charset="0"/>
              </a:rPr>
              <a:t> игрушка</a:t>
            </a:r>
            <a:endParaRPr lang="ru-RU" sz="5400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7170" name="Picture 2" descr="http://russia-greece2016.ru/images/116/28/1162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94553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448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7654" y="587727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Bahnschrift Condensed" pitchFamily="34" charset="0"/>
              </a:rPr>
              <a:t>Матрёшка</a:t>
            </a:r>
            <a:r>
              <a:rPr lang="ru-RU" dirty="0">
                <a:latin typeface="Bahnschrift Condensed" pitchFamily="34" charset="0"/>
              </a:rPr>
              <a:t> — русская деревянная игрушка в виде расписной куклы, внутри которой находятся подобные ей куклы меньшего размера. Число вложенных кукол обычно от трёх и более. 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2482" y="-948"/>
            <a:ext cx="4439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Bahnschrift Condensed" pitchFamily="34" charset="0"/>
              </a:rPr>
              <a:t>Русская матрешка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8194" name="Picture 2" descr="https://meetrussia.online/wp-content/uploads/2019/01/matruschka-1029685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913"/>
            <a:ext cx="6483000" cy="432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872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339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 чистоганова</dc:creator>
  <cp:lastModifiedBy>инна чистоганова</cp:lastModifiedBy>
  <cp:revision>7</cp:revision>
  <dcterms:created xsi:type="dcterms:W3CDTF">2019-06-12T11:00:54Z</dcterms:created>
  <dcterms:modified xsi:type="dcterms:W3CDTF">2019-06-12T12:35:23Z</dcterms:modified>
</cp:coreProperties>
</file>