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1" r:id="rId5"/>
    <p:sldId id="264" r:id="rId6"/>
    <p:sldId id="267" r:id="rId7"/>
    <p:sldId id="266" r:id="rId8"/>
    <p:sldId id="265" r:id="rId9"/>
    <p:sldId id="270" r:id="rId10"/>
    <p:sldId id="263" r:id="rId11"/>
    <p:sldId id="271" r:id="rId12"/>
    <p:sldId id="273" r:id="rId13"/>
    <p:sldId id="272" r:id="rId14"/>
    <p:sldId id="257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634/136487634.a3b/0_d5b7c_44e066c2_XL.png" TargetMode="External"/><Relationship Id="rId7" Type="http://schemas.openxmlformats.org/officeDocument/2006/relationships/hyperlink" Target="http://s3.uploads.ru/5o8gm.png" TargetMode="External"/><Relationship Id="rId2" Type="http://schemas.openxmlformats.org/officeDocument/2006/relationships/hyperlink" Target="http://img-fotki.yandex.ru/get/4706/28257045.5ec/0_6f5cf_5329c14_XL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214/66124276.8d/0_760aa_c67ee5b0_XXL.png" TargetMode="External"/><Relationship Id="rId5" Type="http://schemas.openxmlformats.org/officeDocument/2006/relationships/hyperlink" Target="http://www.ailona.ru/_ph/97/250733085.png" TargetMode="External"/><Relationship Id="rId4" Type="http://schemas.openxmlformats.org/officeDocument/2006/relationships/hyperlink" Target="http://img-fotki.yandex.ru/get/4706/113882196.8e/0_60321_5cca8fd5_X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Documents%20and%20Settings\Admin\&#1056;&#1072;&#1073;&#1086;&#1095;&#1080;&#1081;%20&#1089;&#1090;&#1086;&#1083;\&#1091;&#1088;&#1086;&#1082;%204%20&#1082;&#1083;&#1072;&#1089;&#1089;\%5bv-s.mobi%5d&#1056;.%20&#1050;&#1080;&#1087;&#1083;&#1080;&#1085;&#1075;.%20&#1057;&#1083;&#1086;&#1085;&#1105;&#1085;&#1086;&#1082;%201967%20(CCCP)%20&#1084;&#1091;&#1083;&#1100;&#1090;_Segment_0_WMV%20V8.wmv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1772816"/>
            <a:ext cx="5428089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72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РУССКИЙ </a:t>
            </a:r>
          </a:p>
          <a:p>
            <a:pPr algn="ctr">
              <a:lnSpc>
                <a:spcPts val="7600"/>
              </a:lnSpc>
            </a:pPr>
            <a:r>
              <a:rPr lang="ru-RU" sz="72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ЯЗЫК</a:t>
            </a:r>
          </a:p>
          <a:p>
            <a:pPr algn="ctr">
              <a:lnSpc>
                <a:spcPts val="7600"/>
              </a:lnSpc>
            </a:pPr>
            <a:r>
              <a:rPr lang="ru-RU" sz="72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4 КЛАСС</a:t>
            </a:r>
            <a:endParaRPr lang="ru-RU" sz="72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75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САМОПРОВЕРКА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lnSpc>
                <a:spcPct val="150000"/>
              </a:lnSpc>
              <a:buNone/>
            </a:pP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ИЗУЧАЕТ (КОГДА?) СЕГОДНЯ</a:t>
            </a:r>
          </a:p>
          <a:p>
            <a:pPr algn="ctr">
              <a:lnSpc>
                <a:spcPct val="150000"/>
              </a:lnSpc>
              <a:buNone/>
            </a:pP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ВЫПОЛНЯЮТ (КАК?) УВЕРЕННО</a:t>
            </a:r>
          </a:p>
          <a:p>
            <a:pPr algn="ctr">
              <a:lnSpc>
                <a:spcPct val="150000"/>
              </a:lnSpc>
              <a:buNone/>
            </a:pP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РАБОТАЮТ (КАК?) ДРУЖНО</a:t>
            </a:r>
            <a:endParaRPr lang="ru-RU" i="1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1916832"/>
            <a:ext cx="864096" cy="770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Х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2708920"/>
            <a:ext cx="864096" cy="770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Х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573016"/>
            <a:ext cx="864096" cy="770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Х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НАРЕЧИЕ КАК ЧАСТЬ РЕЧИ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628800"/>
            <a:ext cx="5976664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САМОСТОЯТЕЛЬНАЯ РАБОТА</a:t>
            </a:r>
            <a:endParaRPr lang="ru-RU" sz="2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051720" y="2564904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99992" y="2564904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308304" y="2564904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83568" y="3356992"/>
            <a:ext cx="2592288" cy="12241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ПОДБОР АНТОНИМОВ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КАРТОЧКА 1.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3356992"/>
            <a:ext cx="2592288" cy="12241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ПОДБОР СИНОНИМОВ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КАРТОЧКА 3.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56176" y="3356992"/>
            <a:ext cx="2592288" cy="12241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ПОДБОР О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ДНОКОРЕННЫХ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СЛОВ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КАРТОЧКА 3.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7812360" y="5301208"/>
            <a:ext cx="1042416" cy="1042416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На уроке я понял (а) 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_________</a:t>
            </a: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На уроке я узнал (а 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)__________</a:t>
            </a: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Я похвалил (а) бы себя 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__________</a:t>
            </a: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После урока мне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захотелось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____</a:t>
            </a: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Было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интересно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_______________</a:t>
            </a: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Было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трудно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____________________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ЗАКОНЧИ ПРЕДЛОЖЕНИЯ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844675"/>
            <a:ext cx="7632700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7030A0"/>
                </a:solidFill>
                <a:latin typeface="Arial Black" pitchFamily="34" charset="0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7030A0"/>
                </a:solidFill>
                <a:latin typeface="Arial Black" pitchFamily="34" charset="0"/>
              </a:rPr>
              <a:t>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Arial Black" pitchFamily="34" charset="0"/>
              </a:rPr>
              <a:t>УРОК</a:t>
            </a:r>
            <a:endParaRPr lang="ru-RU" sz="6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1052736"/>
            <a:ext cx="792088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Вы можете использовать данное оформление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для создания своих презентаций,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но в своей презентации вы должны указать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 шаблона: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340768"/>
            <a:ext cx="799288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u="sng" dirty="0" smtClean="0">
                <a:hlinkClick r:id="rId2"/>
              </a:rPr>
              <a:t>http://img-fotki.yandex.ru/get/4706/28257045.5ec/0_6f5cf_5329c14_XL.png</a:t>
            </a:r>
            <a:endParaRPr lang="ru-RU" dirty="0" smtClean="0"/>
          </a:p>
          <a:p>
            <a:pPr algn="ctr"/>
            <a:r>
              <a:rPr lang="ru-RU" sz="2400" i="1" dirty="0" smtClean="0"/>
              <a:t>фон</a:t>
            </a:r>
          </a:p>
          <a:p>
            <a:pPr algn="ctr"/>
            <a:endParaRPr lang="ru-RU" sz="800" i="1" dirty="0" smtClean="0"/>
          </a:p>
          <a:p>
            <a:pPr lvl="0" algn="ctr"/>
            <a:r>
              <a:rPr lang="ru-RU" dirty="0" smtClean="0">
                <a:hlinkClick r:id="rId3"/>
              </a:rPr>
              <a:t>http://img-fotki.yandex.ru/get/5634/136487634.a3b/0_d5b7c_44e066c2_XL.png</a:t>
            </a:r>
            <a:r>
              <a:rPr lang="ru-RU" dirty="0" smtClean="0"/>
              <a:t>  </a:t>
            </a:r>
          </a:p>
          <a:p>
            <a:pPr lvl="0" algn="ctr"/>
            <a:r>
              <a:rPr lang="ru-RU" sz="2400" i="1" dirty="0" smtClean="0"/>
              <a:t>перо, чернильница, тетрадь</a:t>
            </a:r>
          </a:p>
          <a:p>
            <a:pPr lvl="0" algn="ctr"/>
            <a:endParaRPr lang="ru-RU" sz="800" i="1" dirty="0" smtClean="0"/>
          </a:p>
          <a:p>
            <a:pPr algn="ctr"/>
            <a:r>
              <a:rPr lang="ru-RU" sz="800" dirty="0" smtClean="0"/>
              <a:t> </a:t>
            </a:r>
          </a:p>
          <a:p>
            <a:pPr lvl="0" algn="ctr"/>
            <a:r>
              <a:rPr lang="ru-RU" u="sng" dirty="0" smtClean="0">
                <a:hlinkClick r:id="rId4"/>
              </a:rPr>
              <a:t>http://img-fotki.yandex.ru/get/4706/113882196.8e/0_60321_5cca8fd5_XL</a:t>
            </a:r>
            <a:endParaRPr lang="ru-RU" u="sng" dirty="0" smtClean="0"/>
          </a:p>
          <a:p>
            <a:pPr lvl="0" algn="ctr"/>
            <a:r>
              <a:rPr lang="ru-RU" u="sng" dirty="0" smtClean="0">
                <a:hlinkClick r:id="rId5"/>
              </a:rPr>
              <a:t>http://www.ailona.ru/_ph/97/250733085.png</a:t>
            </a:r>
            <a:endParaRPr lang="ru-RU" u="sng" dirty="0" smtClean="0"/>
          </a:p>
          <a:p>
            <a:pPr lvl="0" algn="ctr"/>
            <a:r>
              <a:rPr lang="ru-RU" sz="2400" i="1" dirty="0" smtClean="0"/>
              <a:t>перья</a:t>
            </a:r>
          </a:p>
          <a:p>
            <a:pPr algn="ctr"/>
            <a:endParaRPr lang="ru-RU" sz="800" dirty="0" smtClean="0"/>
          </a:p>
          <a:p>
            <a:pPr algn="ctr"/>
            <a:r>
              <a:rPr lang="ru-RU" dirty="0" smtClean="0">
                <a:hlinkClick r:id="rId6"/>
              </a:rPr>
              <a:t>http://img-fotki.yandex.ru/get/6214/66124276.8d/0_760aa_c67ee5b0_XXL.png</a:t>
            </a:r>
            <a:endParaRPr lang="ru-RU" dirty="0" smtClean="0"/>
          </a:p>
          <a:p>
            <a:pPr algn="ctr"/>
            <a:r>
              <a:rPr lang="ru-RU" sz="2400" i="1" dirty="0" smtClean="0"/>
              <a:t>свиток</a:t>
            </a:r>
          </a:p>
          <a:p>
            <a:pPr algn="ctr"/>
            <a:endParaRPr lang="ru-RU" sz="800" i="1" dirty="0" smtClean="0"/>
          </a:p>
          <a:p>
            <a:pPr algn="ctr"/>
            <a:r>
              <a:rPr lang="ru-RU" u="sng" dirty="0" smtClean="0">
                <a:hlinkClick r:id="rId7"/>
              </a:rPr>
              <a:t>http://s3.uploads.ru/5o8gm.png</a:t>
            </a:r>
            <a:endParaRPr lang="ru-RU" u="sng" dirty="0" smtClean="0"/>
          </a:p>
          <a:p>
            <a:pPr algn="ctr"/>
            <a:r>
              <a:rPr lang="ru-RU" sz="2400" i="1" dirty="0" smtClean="0"/>
              <a:t>рамка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8634" y="229239"/>
            <a:ext cx="5429692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КАЖДЫЙ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0258" y="2064135"/>
            <a:ext cx="5429692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ЧАСТИЦУ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8098" y="1247271"/>
            <a:ext cx="3626198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ДЕНЬ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2986" y="3063879"/>
            <a:ext cx="5429692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ЖИЗНИ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4005064"/>
            <a:ext cx="6159086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МУДРОСТИ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941168"/>
            <a:ext cx="7299038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ПРИБАВЛЯЕТ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3068960"/>
            <a:ext cx="3626198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НАМ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5429692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КАЖДЫЙ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3933056"/>
            <a:ext cx="5429692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ЧАСТИЦУ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260648"/>
            <a:ext cx="3626198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ДЕНЬ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1196752"/>
            <a:ext cx="5429692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ЖИЗНИ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4869160"/>
            <a:ext cx="6159086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МУДРОСТИ.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132856"/>
            <a:ext cx="7299038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ПРИБАВЛЯЕТ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2996952"/>
            <a:ext cx="3626198" cy="1025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НАМ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ЧАСТИ РЕЧИ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Arial Black" pitchFamily="34" charset="0"/>
              </a:rPr>
              <a:t>  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МЕДЛЕ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НН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О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ИНТ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РЕС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ТР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ВОЖНЫЙ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В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ЛНОВА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ТЬСЯ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ПР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КРАСНЫЙ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Ж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Ё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ЛТЫЙ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Ч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Ё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РНЫЙ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С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ЕЙ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ЧАС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М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ТА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ЛЛ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ХЛЕБ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РОБ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Б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ГАТЫЙ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ТР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ВОЖИ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ТЬСЯ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ЧАСТИ РЕЧИ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987824" y="1196752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788024" y="1196752"/>
            <a:ext cx="576064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67544" y="2060848"/>
            <a:ext cx="4032448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32040" y="2060848"/>
            <a:ext cx="3744416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2060848"/>
            <a:ext cx="3744416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СЛУЖЕБНЫЕ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827584" y="306896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475656" y="3068960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195736" y="314096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987824" y="3140968"/>
            <a:ext cx="0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923928" y="314096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084168" y="306896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7524328" y="314096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467544" y="2060848"/>
            <a:ext cx="4032448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САМОСТОЯТЕЛЬНЫЕ</a:t>
            </a:r>
            <a:endParaRPr lang="ru-RU" sz="22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4005064"/>
            <a:ext cx="1296144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ИМЯ СУЩ.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55576" y="5085184"/>
            <a:ext cx="1296144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ИМЯ ПРИЛ.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619672" y="4077072"/>
            <a:ext cx="1224136" cy="792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ГЛАГ.</a:t>
            </a:r>
            <a:endParaRPr lang="ru-RU" sz="22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483768" y="5013176"/>
            <a:ext cx="1296144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МЕСТ.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75856" y="4005064"/>
            <a:ext cx="1296144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?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allAtOnce" animBg="1"/>
      <p:bldP spid="16" grpId="0" animBg="1"/>
      <p:bldP spid="18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348880"/>
            <a:ext cx="7114066" cy="2975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«НАРЕЧИЕ </a:t>
            </a:r>
          </a:p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 </a:t>
            </a:r>
          </a:p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ЧАСТЬ РЕЧИ».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75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40768"/>
            <a:ext cx="7114066" cy="958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600"/>
              </a:lnSpc>
            </a:pPr>
            <a:r>
              <a:rPr lang="ru-RU" sz="4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Тема урока:</a:t>
            </a:r>
            <a:endParaRPr lang="ru-RU" sz="4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75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СЕМЬ ВОПРОСОВ – ПРОСТО ЧУДО,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ИХ ЗАПОМНИТЬ МОЖНО ТАК: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ГДЕ? КУДА? КОГДА? ОТКУДА?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ПОЧЕМУ? ЗАЧЕМ? И КАК?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[v-s.mobi]Р. Киплинг. Слонёнок 1967 (CCCP) мульт_Segment_0_WMV V8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764704"/>
            <a:ext cx="8064895" cy="4536504"/>
          </a:xfrm>
          <a:prstGeom prst="rect">
            <a:avLst/>
          </a:prstGeom>
        </p:spPr>
      </p:pic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ФИЗМИНУТКА: «Делай как я!»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Picture 16" descr="Хотьба на месте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153827"/>
            <a:ext cx="1277044" cy="1704173"/>
          </a:xfrm>
          <a:prstGeom prst="rect">
            <a:avLst/>
          </a:prstGeom>
          <a:noFill/>
        </p:spPr>
      </p:pic>
      <p:pic>
        <p:nvPicPr>
          <p:cNvPr id="8" name="Picture 4" descr="Цыпленок делает упражнения для крылышек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5157192"/>
            <a:ext cx="1400666" cy="1700808"/>
          </a:xfrm>
          <a:prstGeom prst="rect">
            <a:avLst/>
          </a:prstGeom>
          <a:noFill/>
        </p:spPr>
      </p:pic>
      <p:pic>
        <p:nvPicPr>
          <p:cNvPr id="9" name="Picture 12" descr="Цыпленок Упражнение на дыхание смайлики, картинки, фото, рисунки, gif анимации, аватары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5157193"/>
            <a:ext cx="1379033" cy="1700807"/>
          </a:xfrm>
          <a:prstGeom prst="rect">
            <a:avLst/>
          </a:prstGeom>
          <a:noFill/>
        </p:spPr>
      </p:pic>
      <p:pic>
        <p:nvPicPr>
          <p:cNvPr id="11" name="Picture 10" descr="Крылышко в сторону, поворот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5157193"/>
            <a:ext cx="1396599" cy="1700807"/>
          </a:xfrm>
          <a:prstGeom prst="rect">
            <a:avLst/>
          </a:prstGeom>
          <a:noFill/>
        </p:spPr>
      </p:pic>
      <p:pic>
        <p:nvPicPr>
          <p:cNvPr id="13" name="Picture 2" descr="tsyplenok-i-ptenets-animatsionnaya-kartinka-0017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5085184"/>
            <a:ext cx="1772816" cy="17728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348880"/>
            <a:ext cx="7114066" cy="2975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«НАРЕЧИЕ </a:t>
            </a:r>
          </a:p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 </a:t>
            </a:r>
          </a:p>
          <a:p>
            <a:pPr algn="ctr">
              <a:lnSpc>
                <a:spcPts val="7600"/>
              </a:lnSpc>
            </a:pPr>
            <a:r>
              <a:rPr lang="ru-RU" sz="6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ЧАСТЬ РЕЧИ».</a:t>
            </a:r>
            <a:endParaRPr lang="ru-RU" sz="6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75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40768"/>
            <a:ext cx="7114066" cy="958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600"/>
              </a:lnSpc>
            </a:pPr>
            <a:r>
              <a:rPr lang="ru-RU" sz="4000" b="1" dirty="0" smtClean="0">
                <a:ln w="19050">
                  <a:solidFill>
                    <a:srgbClr val="712703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Тема урока:</a:t>
            </a:r>
            <a:endParaRPr lang="ru-RU" sz="4000" b="1" dirty="0">
              <a:ln w="19050">
                <a:solidFill>
                  <a:srgbClr val="712703"/>
                </a:solidFill>
              </a:ln>
              <a:solidFill>
                <a:schemeClr val="accent4">
                  <a:lumMod val="75000"/>
                </a:schemeClr>
              </a:soli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245</Words>
  <Application>Microsoft Office PowerPoint</Application>
  <PresentationFormat>Экран (4:3)</PresentationFormat>
  <Paragraphs>102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ЧАСТИ РЕЧИ</vt:lpstr>
      <vt:lpstr>ЧАСТИ РЕЧИ</vt:lpstr>
      <vt:lpstr>Слайд 6</vt:lpstr>
      <vt:lpstr>СЕМЬ ВОПРОСОВ – ПРОСТО ЧУДО, ИХ ЗАПОМНИТЬ МОЖНО ТАК: ГДЕ? КУДА? КОГДА? ОТКУДА? ПОЧЕМУ? ЗАЧЕМ? И КАК?</vt:lpstr>
      <vt:lpstr>ФИЗМИНУТКА: «Делай как я!»</vt:lpstr>
      <vt:lpstr>Слайд 9</vt:lpstr>
      <vt:lpstr>САМОПРОВЕРКА</vt:lpstr>
      <vt:lpstr>НАРЕЧИЕ КАК ЧАСТЬ РЕЧИ</vt:lpstr>
      <vt:lpstr>ЗАКОНЧИ ПРЕДЛОЖЕНИЯ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26</cp:revision>
  <dcterms:created xsi:type="dcterms:W3CDTF">2013-08-18T07:43:00Z</dcterms:created>
  <dcterms:modified xsi:type="dcterms:W3CDTF">2019-04-15T04:48:14Z</dcterms:modified>
</cp:coreProperties>
</file>