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6" r:id="rId2"/>
    <p:sldId id="267" r:id="rId3"/>
    <p:sldId id="268" r:id="rId4"/>
    <p:sldId id="259" r:id="rId5"/>
    <p:sldId id="257" r:id="rId6"/>
    <p:sldId id="258" r:id="rId7"/>
    <p:sldId id="260" r:id="rId8"/>
    <p:sldId id="261" r:id="rId9"/>
    <p:sldId id="263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D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90627-DF05-4775-9630-1FAEE533826F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FAE2D-ECDF-4B57-9EDF-1729631802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078-6155-4C16-A8B5-8A0E5ECC9EF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2AF4-F491-40AA-9EA6-C96EF9A8F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078-6155-4C16-A8B5-8A0E5ECC9EF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2AF4-F491-40AA-9EA6-C96EF9A8F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078-6155-4C16-A8B5-8A0E5ECC9EF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2AF4-F491-40AA-9EA6-C96EF9A8F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078-6155-4C16-A8B5-8A0E5ECC9EF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2AF4-F491-40AA-9EA6-C96EF9A8F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078-6155-4C16-A8B5-8A0E5ECC9EF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2AF4-F491-40AA-9EA6-C96EF9A8F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078-6155-4C16-A8B5-8A0E5ECC9EF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2AF4-F491-40AA-9EA6-C96EF9A8F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078-6155-4C16-A8B5-8A0E5ECC9EF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2AF4-F491-40AA-9EA6-C96EF9A8F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078-6155-4C16-A8B5-8A0E5ECC9EF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2AF4-F491-40AA-9EA6-C96EF9A8F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078-6155-4C16-A8B5-8A0E5ECC9EF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2AF4-F491-40AA-9EA6-C96EF9A8F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078-6155-4C16-A8B5-8A0E5ECC9EF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2AF4-F491-40AA-9EA6-C96EF9A8F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4F078-6155-4C16-A8B5-8A0E5ECC9EF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6F2AF4-F491-40AA-9EA6-C96EF9A8F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4F078-6155-4C16-A8B5-8A0E5ECC9EF4}" type="datetimeFigureOut">
              <a:rPr lang="ru-RU" smtClean="0"/>
              <a:pPr/>
              <a:t>12.06.2019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F2AF4-F491-40AA-9EA6-C96EF9A8FE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gif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shkolnye-prezentacii.ru/wp-content/uploads/2016/08/leto-00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76200">
            <a:solidFill>
              <a:srgbClr val="92D05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043608" y="1628800"/>
            <a:ext cx="703269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Arial Black" pitchFamily="34" charset="0"/>
              </a:rPr>
              <a:t>Ура, </a:t>
            </a:r>
            <a:r>
              <a:rPr lang="ru-RU" sz="9600" dirty="0">
                <a:solidFill>
                  <a:srgbClr val="FF0000"/>
                </a:solidFill>
                <a:latin typeface="Arial Black" pitchFamily="34" charset="0"/>
              </a:rPr>
              <a:t>л</a:t>
            </a:r>
            <a:r>
              <a:rPr lang="ru-RU" sz="9600" dirty="0" smtClean="0">
                <a:solidFill>
                  <a:srgbClr val="FF0000"/>
                </a:solidFill>
                <a:latin typeface="Arial Black" pitchFamily="34" charset="0"/>
              </a:rPr>
              <a:t>ето</a:t>
            </a:r>
            <a:r>
              <a:rPr lang="ru-RU" sz="9600" dirty="0">
                <a:solidFill>
                  <a:srgbClr val="FF0000"/>
                </a:solidFill>
                <a:latin typeface="Arial Black" pitchFamily="34" charset="0"/>
              </a:rPr>
              <a:t>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Муниципальное дошкольное образовательное учреждение  </a:t>
            </a:r>
            <a:endParaRPr lang="ru-RU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« 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Детский сад № 98 комбинированного вида»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3212976"/>
            <a:ext cx="64892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B050"/>
                </a:solidFill>
                <a:latin typeface="Arial Black" pitchFamily="34" charset="0"/>
              </a:rPr>
              <a:t>развлечение в средней группе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701208" y="6276256"/>
            <a:ext cx="4442792" cy="581744"/>
          </a:xfrm>
          <a:prstGeom prst="rect">
            <a:avLst/>
          </a:prstGeom>
          <a:solidFill>
            <a:srgbClr val="FFFF0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  <a:t>Подготовила и провела воспитатель: </a:t>
            </a:r>
          </a:p>
          <a:p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</a:rPr>
              <a:t>Маркина Наталья Алексеевна</a:t>
            </a:r>
            <a:endParaRPr lang="ru-RU" sz="1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png.oformi-foto.ru/24598.png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7" descr="C:\Users\123\Desktop\фото ура лето\IMG_20190611_104336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920" y="980728"/>
            <a:ext cx="4176464" cy="44667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7" descr="http://d21c.com/swiftdreams/Summer/bigRayssun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03648" y="-243408"/>
            <a:ext cx="1892077" cy="183964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9837" y="5013176"/>
            <a:ext cx="8884163" cy="923330"/>
          </a:xfrm>
          <a:prstGeom prst="rect">
            <a:avLst/>
          </a:prstGeom>
          <a:scene3d>
            <a:camera prst="orthographicFront">
              <a:rot lat="21594000" lon="0" rev="21000000"/>
            </a:camera>
            <a:lightRig rig="threePt" dir="t"/>
          </a:scene3d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Arial Black" pitchFamily="34" charset="0"/>
              </a:rPr>
              <a:t>Спасибо за праздник!</a:t>
            </a:r>
            <a:endParaRPr lang="ru-RU" sz="5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8" name="Picture 2" descr="C:\Users\123\Desktop\фото ура лето\IMG_20190611_104634_HDR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43608" y="1124744"/>
            <a:ext cx="2880320" cy="38404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043608" y="4005064"/>
            <a:ext cx="28119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Дует ветер или нет?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bigslide.ru/images/10/9885/831/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70C0"/>
          </a:solidFill>
          <a:ln w="76200">
            <a:solidFill>
              <a:srgbClr val="00B050"/>
            </a:solidFill>
          </a:ln>
        </p:spPr>
      </p:pic>
      <p:pic>
        <p:nvPicPr>
          <p:cNvPr id="3" name="Picture 2" descr="C:\Users\123\Desktop\фото ура лето\IMG_20190611_095831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260648"/>
            <a:ext cx="4427984" cy="59039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 descr="C:\Users\123\Desktop\фото ура лето\IMG_20190611_100330_HD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2564904"/>
            <a:ext cx="2913788" cy="38850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avatars.mds.yandex.net/get-pdb/1658707/e66ec0a4-5a96-4339-a1f6-9c8aea9acc64/s1200?webp=false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4" name="Picture 2" descr="C:\Users\123\Desktop\фото ура лето\IMG_20190611_100337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268760"/>
            <a:ext cx="3394472" cy="4525963"/>
          </a:xfrm>
          <a:prstGeom prst="rect">
            <a:avLst/>
          </a:prstGeom>
          <a:noFill/>
        </p:spPr>
      </p:pic>
      <p:pic>
        <p:nvPicPr>
          <p:cNvPr id="5" name="Picture 4" descr="C:\Users\123\Desktop\фото ура лето\IMG_20190611_101327_HD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872" y="1988840"/>
            <a:ext cx="3003798" cy="4005064"/>
          </a:xfrm>
          <a:prstGeom prst="rect">
            <a:avLst/>
          </a:prstGeom>
          <a:noFill/>
        </p:spPr>
      </p:pic>
      <p:pic>
        <p:nvPicPr>
          <p:cNvPr id="6" name="Picture 3" descr="C:\Users\123\Desktop\фото ура лето\IMG_20190611_100344_HDR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461702" y="764704"/>
            <a:ext cx="2538282" cy="3384376"/>
          </a:xfrm>
          <a:prstGeom prst="rect">
            <a:avLst/>
          </a:prstGeom>
          <a:noFill/>
        </p:spPr>
      </p:pic>
      <p:pic>
        <p:nvPicPr>
          <p:cNvPr id="29702" name="Picture 6" descr="https://avatars.mds.yandex.net/get-pdb/909049/f16d2650-04e5-484a-b533-86c7023ba817/s120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79912" y="0"/>
            <a:ext cx="2130698" cy="213069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347864" y="5589240"/>
            <a:ext cx="29402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solidFill>
                  <a:srgbClr val="FF0000"/>
                </a:solidFill>
                <a:latin typeface="Arial Black" pitchFamily="34" charset="0"/>
              </a:rPr>
              <a:t>Песенка про солнышко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fs00.infourok.ru/images/doc/283/288786/img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10" name="Picture 2" descr="C:\Users\123\Desktop\фото ура лето\IMG_20190611_101348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0"/>
            <a:ext cx="3394472" cy="3573016"/>
          </a:xfrm>
          <a:prstGeom prst="rect">
            <a:avLst/>
          </a:prstGeom>
          <a:noFill/>
        </p:spPr>
      </p:pic>
      <p:pic>
        <p:nvPicPr>
          <p:cNvPr id="11" name="Picture 4" descr="C:\Users\123\Desktop\фото ура лето\IMG_20190611_101727_HD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36096" y="260648"/>
            <a:ext cx="3489852" cy="410445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539552" y="0"/>
            <a:ext cx="777488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solidFill>
                  <a:srgbClr val="FF0000"/>
                </a:solidFill>
                <a:latin typeface="Arial Black" pitchFamily="34" charset="0"/>
              </a:rPr>
              <a:t>Солнышко в гостях</a:t>
            </a:r>
          </a:p>
        </p:txBody>
      </p:sp>
      <p:pic>
        <p:nvPicPr>
          <p:cNvPr id="2055" name="Picture 7" descr="C:\Users\123\Desktop\фото ура лето\IMG_20190611_101416_HDR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771800" y="3284984"/>
            <a:ext cx="2679762" cy="357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s://photosfine.files.wordpress.com/2012/04/shutterstock-of-natural-shares-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60648"/>
            <a:ext cx="9144000" cy="6858000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10" name="Picture 3" descr="C:\Users\123\Desktop\фото ура лето\IMG_20190611_102110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476672"/>
            <a:ext cx="4104456" cy="54726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1" name="Picture 2" descr="C:\Users\123\Desktop\фото ура лето\IMG_20190611_101730_HD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980728"/>
            <a:ext cx="3168352" cy="42244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2" name="Picture 17" descr="http://d21c.com/swiftdreams/Summer/bigRayssun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251923" y="-315416"/>
            <a:ext cx="1892077" cy="1839641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0" y="260648"/>
            <a:ext cx="947086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Arial Black" pitchFamily="34" charset="0"/>
              </a:rPr>
              <a:t>Играем и веселимся!</a:t>
            </a:r>
            <a:endParaRPr lang="ru-RU" sz="60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http://pptxbaza.ru/baza/shablon/Animir/let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01324" cy="6836296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8" name="Picture 2" descr="C:\Users\123\Desktop\фото ура лето\IMG_20190611_102318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260648"/>
            <a:ext cx="3826520" cy="5102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3" descr="C:\Users\123\Desktop\фото ура лето\IMG_20190611_102336_HD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88024" y="188640"/>
            <a:ext cx="3780420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179512" y="4653136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>
                <a:solidFill>
                  <a:srgbClr val="FF0000"/>
                </a:solidFill>
                <a:latin typeface="Arial Black" pitchFamily="34" charset="0"/>
              </a:rPr>
              <a:t>Играем и веселимся!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https://all.culture.ru/uploads/700772d66d3d3b39cc4405c6a97bb4e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71400"/>
            <a:ext cx="9105156" cy="7029400"/>
          </a:xfrm>
          <a:prstGeom prst="rect">
            <a:avLst/>
          </a:prstGeom>
          <a:noFill/>
        </p:spPr>
      </p:pic>
      <p:pic>
        <p:nvPicPr>
          <p:cNvPr id="8" name="Picture 2" descr="C:\Users\123\Desktop\фото ура лето\IMG_20190611_102744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916832"/>
            <a:ext cx="3394472" cy="452596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Picture 3" descr="C:\Users\123\Desktop\фото ура лето\IMG_20190611_102922_HD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912" y="1052736"/>
            <a:ext cx="2970330" cy="39604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Picture 4" descr="C:\Users\123\Desktop\фото ура лето\IMG_20190611_102942_HDR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02220" y="3068960"/>
            <a:ext cx="2841780" cy="37890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0" y="260648"/>
            <a:ext cx="88088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  <a:latin typeface="Arial Black" pitchFamily="34" charset="0"/>
              </a:rPr>
              <a:t>Игра-забава «Мыльные пузыри»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s://downloadsoundeffect.net/static/images/2ef5f8a8920c8ab4085044848593648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931126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9" name="Picture 2" descr="C:\Users\123\Desktop\фото ура лето\IMG_20190611_103549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188640"/>
            <a:ext cx="2733768" cy="3645024"/>
          </a:xfrm>
          <a:prstGeom prst="rect">
            <a:avLst/>
          </a:prstGeom>
          <a:noFill/>
        </p:spPr>
      </p:pic>
      <p:pic>
        <p:nvPicPr>
          <p:cNvPr id="10" name="Picture 4" descr="C:\Users\123\Desktop\фото ура лето\IMG_20190611_103731_HD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872" y="116632"/>
            <a:ext cx="2733768" cy="3645024"/>
          </a:xfrm>
          <a:prstGeom prst="rect">
            <a:avLst/>
          </a:prstGeom>
          <a:noFill/>
        </p:spPr>
      </p:pic>
      <p:pic>
        <p:nvPicPr>
          <p:cNvPr id="11" name="Picture 5" descr="C:\Users\123\Desktop\фото ура лето\IMG_20190611_103756_HDR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5536" y="3041576"/>
            <a:ext cx="2862318" cy="3816424"/>
          </a:xfrm>
          <a:prstGeom prst="rect">
            <a:avLst/>
          </a:prstGeom>
          <a:noFill/>
        </p:spPr>
      </p:pic>
      <p:pic>
        <p:nvPicPr>
          <p:cNvPr id="12" name="Picture 3" descr="C:\Users\123\Desktop\фото ура лето\IMG_20190611_103708_HDR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63888" y="3809661"/>
            <a:ext cx="2286254" cy="3048339"/>
          </a:xfrm>
          <a:prstGeom prst="rect">
            <a:avLst/>
          </a:prstGeom>
          <a:noFill/>
        </p:spPr>
      </p:pic>
      <p:pic>
        <p:nvPicPr>
          <p:cNvPr id="13" name="Picture 2" descr="C:\Users\123\Desktop\фото ура лето\IMG_20190611_103835_HDR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444208" y="3878288"/>
            <a:ext cx="2234784" cy="2979712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1547664" y="116632"/>
            <a:ext cx="679705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solidFill>
                  <a:srgbClr val="FF0000"/>
                </a:solidFill>
                <a:latin typeface="Arial Black" pitchFamily="34" charset="0"/>
              </a:rPr>
              <a:t>Веселые шары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B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C:\Users\123\Desktop\фото ура лето\IMG_20190611_104136_HD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76672"/>
            <a:ext cx="2571750" cy="3429000"/>
          </a:xfrm>
          <a:prstGeom prst="rect">
            <a:avLst/>
          </a:prstGeom>
          <a:noFill/>
        </p:spPr>
      </p:pic>
      <p:pic>
        <p:nvPicPr>
          <p:cNvPr id="14" name="Picture 3" descr="C:\Users\123\Desktop\фото ура лето\IMG_20190611_104129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4077072"/>
            <a:ext cx="1782198" cy="2376264"/>
          </a:xfrm>
          <a:prstGeom prst="rect">
            <a:avLst/>
          </a:prstGeom>
          <a:noFill/>
        </p:spPr>
      </p:pic>
      <p:pic>
        <p:nvPicPr>
          <p:cNvPr id="15" name="Picture 6" descr="C:\Users\123\Desktop\фото ура лето\IMG_20190611_104322_HD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15816" y="2924944"/>
            <a:ext cx="2808312" cy="3744416"/>
          </a:xfrm>
          <a:prstGeom prst="rect">
            <a:avLst/>
          </a:prstGeom>
          <a:noFill/>
        </p:spPr>
      </p:pic>
      <p:pic>
        <p:nvPicPr>
          <p:cNvPr id="16" name="Picture 5" descr="C:\Users\123\Desktop\фото ура лето\IMG_20190611_104143_HDR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95628" y="1412776"/>
            <a:ext cx="3348372" cy="4464496"/>
          </a:xfrm>
          <a:prstGeom prst="rect">
            <a:avLst/>
          </a:prstGeom>
          <a:noFill/>
        </p:spPr>
      </p:pic>
      <p:pic>
        <p:nvPicPr>
          <p:cNvPr id="8211" name="Picture 19" descr="https://cronesapprentice.files.wordpress.com/2015/05/sunshine1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47864" y="404664"/>
            <a:ext cx="2092152" cy="1999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58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</dc:creator>
  <cp:lastModifiedBy>123</cp:lastModifiedBy>
  <cp:revision>36</cp:revision>
  <dcterms:created xsi:type="dcterms:W3CDTF">2019-06-12T09:26:41Z</dcterms:created>
  <dcterms:modified xsi:type="dcterms:W3CDTF">2019-06-12T19:45:01Z</dcterms:modified>
</cp:coreProperties>
</file>