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63" r:id="rId5"/>
    <p:sldId id="258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s://ru.wikipedia.org/wiki/%D0%AF%D1%81%D1%82%D1%80%D0%B5%D0%B1%D0%B8%D0%BD%D1%8B%D0%B5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s://ru.wikipedia.org/wiki/%D0%9F%D1%82%D0%B8%D1%86%D1%8B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hyperlink" Target="https://ru.wikipedia.org/wiki/%D0%97%D0%BC%D0%B5%D0%B5%D1%8F%D0%B4%D1%8B" TargetMode="External"/><Relationship Id="rId4" Type="http://schemas.openxmlformats.org/officeDocument/2006/relationships/hyperlink" Target="https://ru.wikipedia.org/wiki/%D0%AF%D1%81%D1%82%D1%80%D0%B5%D0%B1%D0%BE%D0%BE%D0%B1%D1%80%D0%B0%D0%B7%D0%BD%D1%8B%D0%B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0%BD%D0%B0%D0%B4%D1%81%D0%BA%D0%B8%D0%B9_%D0%B6%D1%83%D1%80%D0%B0%D0%B2%D0%BB%D1%8C" TargetMode="External"/><Relationship Id="rId7" Type="http://schemas.openxmlformats.org/officeDocument/2006/relationships/image" Target="../media/image13.png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jpeg"/><Relationship Id="rId5" Type="http://schemas.openxmlformats.org/officeDocument/2006/relationships/image" Target="../media/image3.jpeg"/><Relationship Id="rId4" Type="http://schemas.openxmlformats.org/officeDocument/2006/relationships/hyperlink" Target="https://ru.wikipedia.org/wiki/%D0%96%D1%83%D1%80%D0%B0%D0%B2%D0%BB%D0%B8%D0%BD%D1%8B%D0%B5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0%B4%D0%BD%D1%8B%D0%B5_%D1%80%D0%B0%D1%81%D1%82%D0%B5%D0%BD%D0%B8%D1%8F" TargetMode="External"/><Relationship Id="rId7" Type="http://schemas.openxmlformats.org/officeDocument/2006/relationships/image" Target="../media/image5.jpeg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ru.wikipedia.org/wiki/%D0%9A%D1%83%D0%B2%D1%88%D0%B8%D0%BD%D0%BA%D0%BE%D0%B2%D1%8B%D0%B5" TargetMode="External"/><Relationship Id="rId5" Type="http://schemas.openxmlformats.org/officeDocument/2006/relationships/hyperlink" Target="https://ru.wikipedia.org/wiki/%D0%9A%D1%83%D0%B2%D1%88%D0%B8%D0%BD%D0%BA%D0%B0" TargetMode="External"/><Relationship Id="rId4" Type="http://schemas.openxmlformats.org/officeDocument/2006/relationships/hyperlink" Target="https://ru.wikipedia.org/wiki/%D0%91%D0%B8%D0%BE%D0%BB%D0%BE%D0%B3%D0%B8%D1%87%D0%B5%D1%81%D0%BA%D0%B8%D0%B9_%D0%B2%D0%B8%D0%B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548681"/>
            <a:ext cx="6858000" cy="345638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Региональный онлайн-конкурс методических разработок эколого-краеведческой направленности </a:t>
            </a:r>
            <a:br>
              <a:rPr lang="ru-RU" sz="2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«Сохраним Саратовский край»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Номинация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«Ты уникален, край Саратовский»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Виртуальная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кскурсия по заповедным местам Саратовской области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«Редкие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виды флоры и фауны Саратовского края »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3312" y="4509120"/>
            <a:ext cx="6887688" cy="194421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Кирсенкова Татьяна Николаевна,</a:t>
            </a:r>
          </a:p>
          <a:p>
            <a:pPr algn="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Луконина Елена Александровна ,  </a:t>
            </a:r>
          </a:p>
          <a:p>
            <a:pPr algn="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МДОУ №77,р.п. Приволжский, </a:t>
            </a:r>
          </a:p>
          <a:p>
            <a:pPr algn="r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Энгельсского района , Саратовской области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г.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1888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363272" cy="936104"/>
          </a:xfrm>
        </p:spPr>
        <p:txBody>
          <a:bodyPr>
            <a:normAutofit/>
          </a:bodyPr>
          <a:lstStyle/>
          <a:p>
            <a:pPr algn="ctr"/>
            <a:r>
              <a:rPr lang="ru-RU" sz="28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b="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230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59832" y="1484785"/>
            <a:ext cx="2808312" cy="309634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Саратовская область  уникальна  тем, что на её территории встречаются лесостепь, степь и полупустыня.  Животный и растительный мир удивляет редкими представителями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трех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природных зон.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ÐÑÐ¾ÑÐ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1962101" cy="1823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Ð¼ÐµÐµÑÐ´-Ð¿ÑÐ¸ÑÐ°-ÐÐ±ÑÐ°Ð·-Ð¶Ð¸Ð·Ð½Ð¸-Ð¸-ÑÑÐµÐ´Ð°-Ð¾Ð±Ð¸ÑÐ°Ð½Ð¸Ñ-Ð·Ð¼ÐµÐµÑÐ´Ð°-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1196753"/>
            <a:ext cx="2520280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ÐÑÑÐ°Ð²Ð»Ñ-ÐºÑÐ°ÑÐ°Ð²ÐºÐ° (Ð»Ð°Ñ. Anthropoides virgo)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3" t="15707" r="23286" b="13015"/>
          <a:stretch/>
        </p:blipFill>
        <p:spPr bwMode="auto">
          <a:xfrm>
            <a:off x="707014" y="2780928"/>
            <a:ext cx="2173046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ÐÐµÑÐµÐ·Ð° Ð¿ÑÑÐ¸ÑÑÐ°Ñ Ð»ÐµÑÐ¾Ð¾Ð±ÑÐ°Ð·Ð¾Ð²Ð°ÑÐµÐ»Ñ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110361"/>
            <a:ext cx="2421557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ÐÑÐµÐ·ÐµÐ½ÑÐ°ÑÐ¸Ñ Ð½Ð° ÑÐµÐ¼Ñ: &quot;ÐÐ°Ðº Ð¿ÑÐ°Ð²Ð¸Ð»Ð¾, Ð½Ð°Ð¸Ð±Ð¾Ð»ÐµÐµ ÐºÑÐ°ÑÐ¸Ð²ÑÐµ ÑÐ°ÑÑÐµÐ½Ð¸Ñ ÑÑÐ°Ð½Ð¾Ð²ÑÑÑÑ ÑÐµÐ´ÐºÐ¸Ð¼Ð¸ Ð¸ Ð½ÑÐ¶Ð´Ð°ÑÑÑÑ Ð² Ð½Ð°ÑÐµÐ¹ Ð¿Ð¾Ð¼Ð¾ÑÐ¸ Ð£Ð·Ð½Ð°ÑÑ Ð¾ ÑÐ°ÐºÐ¸Ñ ÑÐ°ÑÑÐµ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" t="21776" r="42917" b="25581"/>
          <a:stretch/>
        </p:blipFill>
        <p:spPr bwMode="auto">
          <a:xfrm>
            <a:off x="467544" y="4581127"/>
            <a:ext cx="2124485" cy="15841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Ð¯ÑÑÑÐºÐ° ÑÐ°Ð·Ð½Ð¾ÑÐ²ÐµÑÐ½Ð°Ñ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42" t="24573" r="6891" b="21581"/>
          <a:stretch/>
        </p:blipFill>
        <p:spPr bwMode="auto">
          <a:xfrm>
            <a:off x="3059832" y="4725144"/>
            <a:ext cx="2355354" cy="1608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4118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859216" cy="419646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Орлан – белохвост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4042792" cy="5289451"/>
          </a:xfrm>
        </p:spPr>
        <p:txBody>
          <a:bodyPr/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Орлан – белохвост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Haliaeetus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albicilla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Linnaeus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1758) Отряд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Соколообразные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Falconiformes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Семейство Ястребиные -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Accipitridae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СТАТУС: Категория 3. Редкий гнездящийся перелётный (частично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осёдлый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зимующий) вид. Занесён в Красную книгу России и международный список глобально редких птиц.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когда-то наблюдал за парящей птицей , тот становился частицей этого манящего, завораживающего действа. Плавность полета, еле видимое движение крыльев,  вдруг  стремительное падение к земле и  виртуозный выход из пике.  И опять  ты в бескрайней тихой вышине, и никто  не скроется от твоих ястребиных глаз.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ÐÐ¾ÑÐ¾Ð¶ÐµÐµ Ð¸Ð·Ð¾Ð±ÑÐ°Ð¶ÐµÐ½Ð¸Ðµ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0" t="30982" r="64905" b="18163"/>
          <a:stretch/>
        </p:blipFill>
        <p:spPr bwMode="auto">
          <a:xfrm>
            <a:off x="4834077" y="1455788"/>
            <a:ext cx="2593696" cy="34876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96775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280" cy="49165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Змееяд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836712"/>
            <a:ext cx="3960440" cy="5760640"/>
          </a:xfrm>
        </p:spPr>
        <p:txBody>
          <a:bodyPr/>
          <a:lstStyle/>
          <a:p>
            <a:pPr algn="just" fontAlgn="base"/>
            <a:r>
              <a:rPr lang="ru-RU" sz="14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Змееяд </a:t>
            </a:r>
            <a:r>
              <a:rPr lang="ru-RU" sz="14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крачун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en-US" sz="14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Circaetus</a:t>
            </a:r>
            <a:r>
              <a:rPr lang="en-US" sz="14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gallicus</a:t>
            </a:r>
            <a:r>
              <a:rPr lang="en-US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 </a:t>
            </a:r>
            <a:r>
              <a:rPr lang="en-US" sz="14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Circaetus</a:t>
            </a:r>
            <a:r>
              <a:rPr lang="en-US" sz="145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5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ferox</a:t>
            </a:r>
            <a:r>
              <a:rPr lang="en-US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хищная 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Птицы"/>
              </a:rPr>
              <a:t>птица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семейства 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Ястребиные"/>
              </a:rPr>
              <a:t>ястребиных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отряд </a:t>
            </a:r>
            <a:r>
              <a:rPr lang="ru-RU" sz="145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4" tooltip="Ястребообразные"/>
              </a:rPr>
              <a:t>ястребообразные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подсемейства 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Змееяды"/>
              </a:rPr>
              <a:t>змееяды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Птица является довольно крупным хищником, длиной до 70 см, размахом крыльев 170–190 см, весом приблизительно 2 кг. На сегодняшний момент на территории России обитают только три тысячи пар змееядов.  Встречается  в </a:t>
            </a:r>
            <a:r>
              <a:rPr lang="ru-RU" sz="1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Хопёрском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заповеднике. Падение  численности змееядов наблюдается с ХIХ века. Это происходит в связи со снижением численности змей, а также уничтожением этих пернатых людьми. Змееяды – санитары живой природы. Являясь «королем полетов», змееяд длительное время проводит в воздушном пространстве в поисках еды.</a:t>
            </a:r>
          </a:p>
          <a:p>
            <a:pPr algn="just" fontAlgn="base"/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 пернатого прекрасное зрение, поэтому добычу он видит с большой высоты. Увидев змею, </a:t>
            </a:r>
            <a:r>
              <a:rPr lang="ru-RU" sz="14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крачун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нависает над ней и стремительно начинает падать. За всю свою жизнь змееяды способны съесть до 1000 особей змей. </a:t>
            </a:r>
          </a:p>
          <a:p>
            <a:pPr fontAlgn="base"/>
            <a:endParaRPr lang="ru-RU" sz="14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Объект 5" descr="ÐÐ¼ÐµÐµÑÐ´-Ð¿ÑÐ¸ÑÐ°-ÐÐ±ÑÐ°Ð·-Ð¶Ð¸Ð·Ð½Ð¸-Ð¸-ÑÑÐµÐ´Ð°-Ð¾Ð±Ð¸ÑÐ°Ð½Ð¸Ñ-Ð·Ð¼ÐµÐµÑÐ´Ð°-1"/>
          <p:cNvPicPr>
            <a:picLocks noGrp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3959622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HOME\Downloads\image00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56992"/>
            <a:ext cx="1694589" cy="169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HOME\Downloads\zmeeyad-kormit-ptenc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81128"/>
            <a:ext cx="2375992" cy="169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132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7366" cy="491654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Дрофа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836712"/>
            <a:ext cx="4464496" cy="583264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Дрофа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самых тяжелых летающих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птиц. Пестрое оперение помогает птице замаскироваться на  сухой  степной траве.  Двигается она  медленно, вальяжно неся свое крупное прекрасное тело, дает возможность полюбоваться своей красотой. Чтобы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подняться в воздух,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приходится разбегаться. Высоту набирают постепенно, в полете делают мощные редкие взмахи крыльями. Несмотря на кажущуюся медлительность, птица развивает скорость до 50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км/ч. Дрофы не стремиться к высотам голубого неба, они летают ближе к земле. 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копчиковой железы, а также потовых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желез не дают возможности покрыть  перья секретом .  А Вы видели как птица  охлаждает себя в знойную погоду?   Она устраивается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 на земле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расстилает крылья и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 дышит через отрытый клюв.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самый опасный враг для дрофы – дождь. Перья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смазки сильно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намокают становятся тяжелыми , неуправляемыми. А если после дождя    вдруг нагрянут первые  осенние заморозки,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амоченные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перья промерзают,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таком состоянии дрофа совершенно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беззащитна!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Полового созревания самцы достигают к 6 годам, самки созревают раньше – в 3-4 года. Гнездование длится с апреля по июнь. Дрофа сносит от одного до трех яиц один раз в год.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появления на свет, спустя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дня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птенцы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гуляют поблизости.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малышей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пух по цвету охристый, с темными пятнами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полосками. Это их защита. На сухом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разнотравии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степи такая окраска спасает птенцов. Летать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молодняк учится в возрасте 5-6 недель. На этот момент вес птички составляет до 2 кг.</a:t>
            </a:r>
          </a:p>
          <a:p>
            <a:endParaRPr lang="ru-RU" sz="1600" dirty="0"/>
          </a:p>
          <a:p>
            <a:endParaRPr lang="ru-RU" sz="1600" dirty="0"/>
          </a:p>
        </p:txBody>
      </p:sp>
      <p:pic>
        <p:nvPicPr>
          <p:cNvPr id="5" name="Рисунок 4" descr="ÐÑÐ¾ÑÐ°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2" r="13543" b="6839"/>
          <a:stretch/>
        </p:blipFill>
        <p:spPr bwMode="auto">
          <a:xfrm>
            <a:off x="4788024" y="908720"/>
            <a:ext cx="3926542" cy="39579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ÐÑÐ¾ÑÐ°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8" r="14840"/>
          <a:stretch/>
        </p:blipFill>
        <p:spPr bwMode="auto">
          <a:xfrm>
            <a:off x="4627529" y="4509120"/>
            <a:ext cx="2159523" cy="2113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3955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432048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уравль-красавка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875386"/>
            <a:ext cx="4032448" cy="5616624"/>
          </a:xfrm>
        </p:spPr>
        <p:txBody>
          <a:bodyPr>
            <a:noAutofit/>
          </a:bodyPr>
          <a:lstStyle/>
          <a:p>
            <a:pPr algn="just"/>
            <a:r>
              <a:rPr lang="ru-RU" sz="1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Жура́вль-краса́вка</a:t>
            </a:r>
            <a:r>
              <a:rPr lang="ru-RU" sz="13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3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краса́вка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Латинский язык"/>
              </a:rPr>
              <a:t>лат.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Anthropoides</a:t>
            </a:r>
            <a:r>
              <a:rPr lang="ru-RU" sz="1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virgo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— самый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</a:t>
            </a:r>
            <a:r>
              <a:rPr lang="ru-RU" sz="13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по численности (после </a:t>
            </a: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канадского журавля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представитель семейства 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Журавлиные"/>
              </a:rPr>
              <a:t>журавлиных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мире — его численность оценивается в 200—240 тысяч особей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Молодые птицы образуют пары ещё на зимовке. Журавли самые верные птицы . Они создают семью  на всю жизнь, но если пара не дает потомства, то она  распадается и образуется новый союз. А как прекрасны  свадебные танцы журавлей! Они подпрыгивают, прихлопывают крыльями, перелетают из стороны в сторону подбрасывая пучки травы, мелкие веточки и листья!  Каждое утро и вечер пары собираются на берегу реки или другого водоема и начинают приветственное песнопение. Звуки их песен нежные, завораживающие, протяжные, певучие. Они отличаются от песен других  журавлей своей  мелодичностью!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Гнездо журавлей очень простое: неглубокая ямка, прикрытая травой, кусочками солончака.  Самочка откладывает 2-3 неприметных яйца бурого цвета, что дает возможность хорошо замаскировать их на  пожухлой  траве. Пара вместе высиживают потомство, но большую часть времени этим занимается самочка. Первое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потомство у них появляется через 4—8 лет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Своих малышей родители защищают самоотверженно. На лисицу или собаку могут даже напасть, им помогают в этом соседние пары!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ÐÑÑÐ°Ð²Ð»Ñ-ÐºÑÐ°ÑÐ°Ð²ÐºÐ° (Ð»Ð°Ñ. Anthropoides virgo)"/>
          <p:cNvPicPr>
            <a:picLocks noGrp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09" r="12227"/>
          <a:stretch/>
        </p:blipFill>
        <p:spPr bwMode="auto">
          <a:xfrm>
            <a:off x="5810468" y="620688"/>
            <a:ext cx="2670255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1" name="Picture 3" descr="C:\Users\HOME\Downloads\Без названия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80928"/>
            <a:ext cx="313634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653136"/>
            <a:ext cx="2468563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67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507288" cy="491654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ереза пушистая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836712"/>
            <a:ext cx="3322712" cy="576064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Береза пушистая -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вetula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pubescens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ulufornia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Березовые леса…Они 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прозрачны и </a:t>
            </a:r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невесомы? Почему в березовых лесах дышится легко!      Потому что береза  очищает пространство, обеззараживает его. Это дерево  издревле считалась священным. Веники из березы очищали дом от всякой нечисти, в банях парились березовым веником для лечения простудных заболеваний, для зарядки организма силой.       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оком этого  светлого дерева лечат желудок и пищеварительный тракт. 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березовой коры получают  активированный </a:t>
            </a:r>
          </a:p>
          <a:p>
            <a:pPr algn="just"/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уголь, замечательное  бактерицидное средство!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же  кору  используют для получения дегтя, 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</a:t>
            </a:r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входит в состав многих мазей для лечения в дерматологии. </a:t>
            </a:r>
            <a:endParaRPr lang="ru-RU" sz="14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5" name="Объект 4" descr="ÐÐµÑÐµÐ·Ð° Ð¿ÑÑÐ¸ÑÑÐ°Ñ Ð»ÐµÑÐ¾Ð¾Ð±ÑÐ°Ð·Ð¾Ð²Ð°ÑÐµÐ»Ñ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5111750" cy="38338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0902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56366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Кувшинка белая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268760"/>
            <a:ext cx="3384376" cy="5090244"/>
          </a:xfrm>
        </p:spPr>
        <p:txBody>
          <a:bodyPr/>
          <a:lstStyle/>
          <a:p>
            <a:pPr algn="just"/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Кувши́нка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бе́лая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Латинский язык"/>
              </a:rPr>
              <a:t>лат.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Nymphaéa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álba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—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Водные растения"/>
              </a:rPr>
              <a:t>водное растение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Биологический вид"/>
              </a:rPr>
              <a:t>вид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рода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Кувшинка"/>
              </a:rPr>
              <a:t>Кувшинка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семейства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Кувшинковые"/>
              </a:rPr>
              <a:t>Кувшинковые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Nymphaeaceae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Кувшинка очень редко встречается. Это многолетнее растение. Оно растет в спокойной воде озера или пруда. За несколько секунд до восхода солнца бутон    всплывает на поверхность воды и с рассветом раскрывается.  Но если день выдался пасмурным, цветок не покажет Вам своей красоты. Высота стебля растения 2-2,5 метра. Стебель довольно крепкий, корни сильные. Раньше кувшинок было много, но стремление завести у себя такую красоту  на даче, с подвигло желающих рвать большое количество растений. Но кувшинки очень плохо приживаются в неволе, они погибают!  Услышьте, люди – цветы прекрасны только в своем родном природном доме!!! Любуйтесь ими, берегите!!!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ÐÑÐµÐ·ÐµÐ½ÑÐ°ÑÐ¸Ñ Ð½Ð° ÑÐµÐ¼Ñ: &quot;ÐÐ°Ðº Ð¿ÑÐ°Ð²Ð¸Ð»Ð¾, Ð½Ð°Ð¸Ð±Ð¾Ð»ÐµÐµ ÐºÑÐ°ÑÐ¸Ð²ÑÐµ ÑÐ°ÑÑÐµÐ½Ð¸Ñ ÑÑÐ°Ð½Ð¾Ð²ÑÑÑÑ ÑÐµÐ´ÐºÐ¸Ð¼Ð¸ Ð¸ Ð½ÑÐ¶Ð´Ð°ÑÑÑÑ Ð² Ð½Ð°ÑÐµÐ¹ Ð¿Ð¾Ð¼Ð¾ÑÐ¸ Ð£Ð·Ð½Ð°ÑÑ Ð¾ ÑÐ°ÐºÐ¸Ñ ÑÐ°ÑÑÐµ"/>
          <p:cNvPicPr>
            <a:picLocks noGrp="1"/>
          </p:cNvPicPr>
          <p:nvPr>
            <p:ph idx="1"/>
          </p:nvPr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9" t="21776" r="42917" b="25581"/>
          <a:stretch/>
        </p:blipFill>
        <p:spPr bwMode="auto">
          <a:xfrm>
            <a:off x="3731356" y="1394478"/>
            <a:ext cx="4799137" cy="36102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19291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627784" y="908720"/>
            <a:ext cx="3816424" cy="561662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Берегите природу!!!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Белку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зайку, собаку,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! Берегите природу!!!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Лебедя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скворца, воробья – забияку!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Леса свои сохраняйте,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не губите,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все в наших силах, 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рироде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помогите!!!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Ради детей, ради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жизни,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тоб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не угасало, 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лазурь небесная ,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тиц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перелетных встречала!!!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трель соловья весенняя 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аждое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  звучала!</a:t>
            </a:r>
          </a:p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! Берегите природу!!!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Природа-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жизни начало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pPr marL="0" indent="0" algn="r">
              <a:buNone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Кирсенкова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Т.Н.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0412070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306</TotalTime>
  <Words>611</Words>
  <Application>Microsoft Office PowerPoint</Application>
  <PresentationFormat>Экран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Региональный онлайн-конкурс методических разработок эколого-краеведческой направленности  «Сохраним Саратовский край» Номинация  «Ты уникален, край Саратовский» Виртуальная экскурсия по заповедным местам Саратовской области «Редкие виды флоры и фауны Саратовского края » </vt:lpstr>
      <vt:lpstr>Презентация PowerPoint</vt:lpstr>
      <vt:lpstr>Орлан – белохвост </vt:lpstr>
      <vt:lpstr>Змееяд </vt:lpstr>
      <vt:lpstr>Дрофа</vt:lpstr>
      <vt:lpstr>Журавль-красавка</vt:lpstr>
      <vt:lpstr>Береза пушистая</vt:lpstr>
      <vt:lpstr>Кувшинка белая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user</cp:lastModifiedBy>
  <cp:revision>31</cp:revision>
  <dcterms:created xsi:type="dcterms:W3CDTF">2018-04-10T05:57:55Z</dcterms:created>
  <dcterms:modified xsi:type="dcterms:W3CDTF">2018-04-19T09:56:55Z</dcterms:modified>
</cp:coreProperties>
</file>