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960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9A3B3-36D0-45B2-AD51-56D259E33D0F}" type="datetimeFigureOut">
              <a:rPr lang="ru-RU" smtClean="0"/>
              <a:t>31.03.2019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0CFFC-C506-4F00-802C-21B8705188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b="1" dirty="0" smtClean="0">
                <a:latin typeface="Monotype Corsiva" pitchFamily="66" charset="0"/>
              </a:rPr>
              <a:t>Русский язык</a:t>
            </a:r>
            <a:endParaRPr lang="ru-RU" sz="8000" b="1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Чистописание </a:t>
            </a:r>
            <a:endParaRPr lang="ru-RU" dirty="0"/>
          </a:p>
        </p:txBody>
      </p:sp>
      <p:pic>
        <p:nvPicPr>
          <p:cNvPr id="4" name="Содержимое 3" descr="ли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134" t="29120" r="3875" b="34826"/>
          <a:stretch>
            <a:fillRect/>
          </a:stretch>
        </p:blipFill>
        <p:spPr>
          <a:xfrm>
            <a:off x="296096" y="1844824"/>
            <a:ext cx="8627112" cy="2520280"/>
          </a:xfrm>
        </p:spPr>
      </p:pic>
      <p:sp>
        <p:nvSpPr>
          <p:cNvPr id="5" name="TextBox 4"/>
          <p:cNvSpPr txBox="1"/>
          <p:nvPr/>
        </p:nvSpPr>
        <p:spPr>
          <a:xfrm>
            <a:off x="320096" y="1952264"/>
            <a:ext cx="56886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>
                <a:latin typeface="Propisi" pitchFamily="2" charset="0"/>
              </a:rPr>
              <a:t>Пп</a:t>
            </a:r>
            <a:r>
              <a:rPr lang="ru-RU" sz="6600" dirty="0">
                <a:latin typeface="Propisi" pitchFamily="2" charset="0"/>
              </a:rPr>
              <a:t> </a:t>
            </a:r>
            <a:r>
              <a:rPr lang="ru-RU" sz="6600" dirty="0" smtClean="0">
                <a:latin typeface="Propisi" pitchFamily="2" charset="0"/>
              </a:rPr>
              <a:t> </a:t>
            </a:r>
            <a:r>
              <a:rPr lang="ru-RU" sz="6600" dirty="0" err="1" smtClean="0">
                <a:latin typeface="Propisi" pitchFamily="2" charset="0"/>
              </a:rPr>
              <a:t>Нн</a:t>
            </a:r>
            <a:r>
              <a:rPr lang="ru-RU" sz="6600" dirty="0" smtClean="0">
                <a:latin typeface="Propisi" pitchFamily="2" charset="0"/>
              </a:rPr>
              <a:t>  </a:t>
            </a:r>
            <a:r>
              <a:rPr lang="ru-RU" sz="6600" dirty="0" err="1" smtClean="0">
                <a:latin typeface="Propisi" pitchFamily="2" charset="0"/>
              </a:rPr>
              <a:t>Лл</a:t>
            </a:r>
            <a:endParaRPr lang="ru-RU" sz="6600" dirty="0">
              <a:latin typeface="Propisi" pitchFamily="2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6804248" y="4077072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76256" y="548680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851920" y="2708920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23528" y="332656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683568" y="4365104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48148E-6 L 0.00243 0.26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22222E-6 L -0.21805 -0.0634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-3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-0.36771 -0.2525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-1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-0.20226 0.25139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12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0.6717 -0.2946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  <p:bldP spid="1028" grpId="0"/>
      <p:bldP spid="1029" grpId="0"/>
      <p:bldP spid="10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s://im0-tub-ru.yandex.net/i?id=0bd1c16b46ff4bd4df096c87c6bae67f-l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628800"/>
            <a:ext cx="4032448" cy="302433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578864" y="260648"/>
            <a:ext cx="0" cy="554461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s://ya-webdesign.com/images/source-clipart-spring-wat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276872"/>
            <a:ext cx="2292896" cy="2292896"/>
          </a:xfrm>
          <a:prstGeom prst="rect">
            <a:avLst/>
          </a:prstGeom>
          <a:noFill/>
        </p:spPr>
      </p:pic>
      <p:pic>
        <p:nvPicPr>
          <p:cNvPr id="16388" name="Picture 4" descr="https://arhivurokov.ru/kopilka/uploads/user_file_547c66f06bf8e/img_user_file_547c66f06bf8e_8.jpg"/>
          <p:cNvPicPr>
            <a:picLocks noChangeAspect="1" noChangeArrowheads="1"/>
          </p:cNvPicPr>
          <p:nvPr/>
        </p:nvPicPr>
        <p:blipFill>
          <a:blip r:embed="rId4" cstate="print"/>
          <a:srcRect l="8661" t="36362" r="7471" b="6939"/>
          <a:stretch>
            <a:fillRect/>
          </a:stretch>
        </p:blipFill>
        <p:spPr bwMode="auto">
          <a:xfrm>
            <a:off x="5063108" y="2518420"/>
            <a:ext cx="3851920" cy="19530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771800" y="116632"/>
            <a:ext cx="3444949" cy="12988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ворона</a:t>
            </a:r>
            <a:endParaRPr kumimoji="0" lang="ru-RU" sz="8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510536" y="1412776"/>
            <a:ext cx="3960440" cy="12988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носорог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2555776" y="2708920"/>
            <a:ext cx="3960440" cy="12988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сойка</a:t>
            </a: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2555776" y="4005064"/>
            <a:ext cx="3960440" cy="12988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грач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95536" y="188640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6804248" y="260648"/>
            <a:ext cx="1539875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II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07407E-6 L 0.26841 0.25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12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6 L -0.28733 -0.3046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-15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9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4.44444E-6 L 0.27674 0.2937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" y="14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-0.28733 0.125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17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Русский язык</vt:lpstr>
      <vt:lpstr>Чистописание 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1</dc:creator>
  <cp:lastModifiedBy>1</cp:lastModifiedBy>
  <cp:revision>7</cp:revision>
  <dcterms:created xsi:type="dcterms:W3CDTF">2019-03-31T19:54:16Z</dcterms:created>
  <dcterms:modified xsi:type="dcterms:W3CDTF">2019-03-31T20:55:02Z</dcterms:modified>
</cp:coreProperties>
</file>