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7" r:id="rId9"/>
    <p:sldId id="278" r:id="rId10"/>
    <p:sldId id="263" r:id="rId11"/>
    <p:sldId id="264" r:id="rId12"/>
    <p:sldId id="265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34" autoAdjust="0"/>
    <p:restoredTop sz="9466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7165A6-CC64-4380-B56F-4F93F8A05CC0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2AC62-B649-42E9-80FE-E0B96AEA7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BB85D-5CE8-4EFD-B1D5-22D2B57863EE}" type="datetime1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ED5C-407D-4A21-B172-47243631C637}" type="datetime1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F649-8319-4D1C-8004-69FDC3DF7CD7}" type="datetime1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3E30-81BC-431C-98E1-7D3AEF8031BD}" type="datetime1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16D6-535D-4571-AFE0-366759A0ECCF}" type="datetime1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64DD4-1EEA-4B16-BF9B-08033A6078DE}" type="datetime1">
              <a:rPr lang="ru-RU" smtClean="0"/>
              <a:pPr/>
              <a:t>12.06.2019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4B86D-068F-47A1-A13C-6D21967B46DE}" type="datetime1">
              <a:rPr lang="ru-RU" smtClean="0"/>
              <a:pPr/>
              <a:t>12.06.2019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8D975-B95C-4B27-A7CF-229BA4E56732}" type="datetime1">
              <a:rPr lang="ru-RU" smtClean="0"/>
              <a:pPr/>
              <a:t>12.06.2019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B6E75-DEF3-4D5D-B5DF-0B539C0AAC83}" type="datetime1">
              <a:rPr lang="ru-RU" smtClean="0"/>
              <a:pPr/>
              <a:t>12.06.2019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4FA5C-A1EC-438C-A66D-267D249A64DD}" type="datetime1">
              <a:rPr lang="ru-RU" smtClean="0"/>
              <a:pPr/>
              <a:t>12.06.2019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8C4B-8ED0-4D82-BFBD-DC5A08683A38}" type="datetime1">
              <a:rPr lang="ru-RU" smtClean="0"/>
              <a:pPr/>
              <a:t>12.06.2019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B787A-4A92-48E0-9650-0D57AE969FCA}" type="datetime1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1431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/>
              <a:t>Семинар-практикум по </a:t>
            </a:r>
            <a:r>
              <a:rPr lang="ru-RU" sz="5300" b="1" dirty="0" err="1" smtClean="0"/>
              <a:t>здоровьесбережению</a:t>
            </a:r>
            <a:r>
              <a:rPr lang="ru-RU" sz="5300" b="1" dirty="0" smtClean="0"/>
              <a:t> для педагогов ДОУ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4429132"/>
            <a:ext cx="6400800" cy="17526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Выполнил:  </a:t>
            </a:r>
            <a:r>
              <a:rPr lang="ru-RU" sz="2400" dirty="0" err="1" smtClean="0">
                <a:solidFill>
                  <a:schemeClr val="tx1"/>
                </a:solidFill>
              </a:rPr>
              <a:t>Чернявко</a:t>
            </a:r>
            <a:r>
              <a:rPr lang="ru-RU" sz="2400" dirty="0" smtClean="0">
                <a:solidFill>
                  <a:schemeClr val="tx1"/>
                </a:solidFill>
              </a:rPr>
              <a:t> Н.Г.,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воспитатель  МБДОУ №22 «Веселые нотки»</a:t>
            </a:r>
          </a:p>
          <a:p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Канск, 2019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Социально-психологические технологии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обеспечивают </a:t>
            </a:r>
            <a:r>
              <a:rPr lang="ru-RU" dirty="0"/>
              <a:t>индивидуальный и дифференцированный подхода в процессе воспитания для сохранения </a:t>
            </a:r>
            <a:r>
              <a:rPr lang="ru-RU" dirty="0" smtClean="0"/>
              <a:t>          психологического </a:t>
            </a:r>
            <a:r>
              <a:rPr lang="ru-RU" dirty="0"/>
              <a:t>здоровья </a:t>
            </a:r>
            <a:r>
              <a:rPr lang="ru-RU" dirty="0" smtClean="0"/>
              <a:t>ребенка</a:t>
            </a:r>
            <a:endParaRPr lang="ru-RU" dirty="0"/>
          </a:p>
          <a:p>
            <a:pPr>
              <a:buNone/>
            </a:pPr>
            <a:r>
              <a:rPr lang="ru-RU" dirty="0"/>
              <a:t>• Тренинги</a:t>
            </a:r>
          </a:p>
          <a:p>
            <a:pPr>
              <a:buNone/>
            </a:pPr>
            <a:r>
              <a:rPr lang="ru-RU" dirty="0"/>
              <a:t>• Релаксация</a:t>
            </a:r>
          </a:p>
          <a:p>
            <a:pPr>
              <a:buNone/>
            </a:pPr>
            <a:r>
              <a:rPr lang="ru-RU" dirty="0"/>
              <a:t>• Музыкотерапия</a:t>
            </a:r>
          </a:p>
          <a:p>
            <a:pPr>
              <a:buNone/>
            </a:pPr>
            <a:r>
              <a:rPr lang="ru-RU" dirty="0"/>
              <a:t>• </a:t>
            </a:r>
            <a:r>
              <a:rPr lang="ru-RU" dirty="0" err="1"/>
              <a:t>Психогимнастика</a:t>
            </a:r>
            <a:endParaRPr lang="ru-RU" dirty="0"/>
          </a:p>
          <a:p>
            <a:pPr>
              <a:buNone/>
            </a:pPr>
            <a:r>
              <a:rPr lang="ru-RU" dirty="0"/>
              <a:t>• </a:t>
            </a:r>
            <a:r>
              <a:rPr lang="ru-RU" dirty="0" err="1"/>
              <a:t>Сказкотерапия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4. Образовательные технологии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• </a:t>
            </a:r>
            <a:r>
              <a:rPr lang="ru-RU" dirty="0"/>
              <a:t>Образовательная деятельность по физическому развитию</a:t>
            </a:r>
          </a:p>
          <a:p>
            <a:pPr>
              <a:buNone/>
            </a:pPr>
            <a:r>
              <a:rPr lang="ru-RU" dirty="0"/>
              <a:t>• Формирование понятия </a:t>
            </a:r>
            <a:r>
              <a:rPr lang="ru-RU" i="1" dirty="0"/>
              <a:t>«</a:t>
            </a:r>
            <a:r>
              <a:rPr lang="ru-RU" dirty="0"/>
              <a:t>здоровый образ жизни»</a:t>
            </a:r>
          </a:p>
          <a:p>
            <a:pPr>
              <a:buNone/>
            </a:pPr>
            <a:r>
              <a:rPr lang="ru-RU" dirty="0"/>
              <a:t>• Формирование понятия «безопасность»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5. </a:t>
            </a:r>
            <a:r>
              <a:rPr lang="ru-RU" sz="3600" b="1" dirty="0" err="1" smtClean="0"/>
              <a:t>Валеологическое</a:t>
            </a:r>
            <a:r>
              <a:rPr lang="ru-RU" sz="3600" b="1" dirty="0" smtClean="0"/>
              <a:t> просвещение родителей</a:t>
            </a:r>
            <a:br>
              <a:rPr lang="ru-RU" sz="3600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обеспечивают </a:t>
            </a:r>
            <a:r>
              <a:rPr lang="ru-RU" dirty="0" err="1" smtClean="0"/>
              <a:t>валеологическу</a:t>
            </a:r>
            <a:r>
              <a:rPr lang="ru-RU" dirty="0" err="1"/>
              <a:t>ю</a:t>
            </a:r>
            <a:r>
              <a:rPr lang="ru-RU" dirty="0" smtClean="0"/>
              <a:t>             образованность родителей воспитанников ДОУ: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• Дни открытых дверей</a:t>
            </a:r>
          </a:p>
          <a:p>
            <a:pPr>
              <a:buNone/>
            </a:pPr>
            <a:r>
              <a:rPr lang="ru-RU" dirty="0" smtClean="0"/>
              <a:t>• Выступления на родительских собраниях</a:t>
            </a:r>
          </a:p>
          <a:p>
            <a:pPr>
              <a:buNone/>
            </a:pPr>
            <a:r>
              <a:rPr lang="ru-RU" dirty="0" smtClean="0"/>
              <a:t>• Консультации</a:t>
            </a:r>
          </a:p>
          <a:p>
            <a:pPr>
              <a:buNone/>
            </a:pPr>
            <a:r>
              <a:rPr lang="ru-RU" dirty="0" smtClean="0"/>
              <a:t>• Информация для стендов</a:t>
            </a:r>
          </a:p>
          <a:p>
            <a:pPr>
              <a:buNone/>
            </a:pPr>
            <a:r>
              <a:rPr lang="ru-RU" dirty="0" smtClean="0"/>
              <a:t>• Памятки</a:t>
            </a:r>
          </a:p>
          <a:p>
            <a:pPr>
              <a:buNone/>
            </a:pPr>
            <a:r>
              <a:rPr lang="ru-RU" dirty="0" smtClean="0"/>
              <a:t>• Презентации</a:t>
            </a:r>
          </a:p>
          <a:p>
            <a:pPr>
              <a:buNone/>
            </a:pPr>
            <a:r>
              <a:rPr lang="ru-RU" dirty="0" smtClean="0"/>
              <a:t>• Буклеты</a:t>
            </a:r>
          </a:p>
          <a:p>
            <a:pPr>
              <a:buNone/>
            </a:pPr>
            <a:r>
              <a:rPr lang="ru-RU" dirty="0" smtClean="0"/>
              <a:t>• Образовательный сайт МДОУ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142984"/>
            <a:ext cx="8229600" cy="1143000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ru-RU" sz="3600" b="1" dirty="0" smtClean="0"/>
              <a:t>Применение в работе ДОУ </a:t>
            </a:r>
            <a:br>
              <a:rPr lang="ru-RU" sz="3600" b="1" dirty="0" smtClean="0"/>
            </a:br>
            <a:r>
              <a:rPr lang="ru-RU" sz="3600" b="1" dirty="0" err="1" smtClean="0"/>
              <a:t>здоровьесберегающих</a:t>
            </a:r>
            <a:r>
              <a:rPr lang="ru-RU" sz="3600" b="1" dirty="0" smtClean="0"/>
              <a:t> технологий: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32037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514350" indent="-514350" algn="ctr">
              <a:buNone/>
            </a:pPr>
            <a:endParaRPr lang="ru-RU" sz="4000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повышает результативность воспитательно-образовательного процесса </a:t>
            </a:r>
          </a:p>
          <a:p>
            <a:pPr marL="514350" indent="-514350">
              <a:buFont typeface="+mj-lt"/>
              <a:buAutoNum type="arabicPeriod"/>
            </a:pPr>
            <a:endParaRPr lang="ru-RU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формирует у педагогов и родителей ценностные ориентации, направленные на сохранение и укрепление здоровья воспитанников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13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90033"/>
                </a:solidFill>
              </a:rPr>
              <a:t>Пальчиковая гимнастика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00174"/>
            <a:ext cx="8501090" cy="5357826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dirty="0" smtClean="0"/>
              <a:t>Способствует овладению навыкам мелкой моторики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Помогает развивать речь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Повышает работоспособность коры головного мозга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Развивает психические способности: мышления память, воображение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Снимает тревожность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14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Пальчиковая гимнастика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15</a:t>
            </a:r>
            <a:endParaRPr lang="ru-RU" dirty="0"/>
          </a:p>
        </p:txBody>
      </p:sp>
      <p:pic>
        <p:nvPicPr>
          <p:cNvPr id="6" name="Рисунок 5" descr="играем в пальчиковые игры средняя групп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1500173"/>
            <a:ext cx="6429420" cy="4822065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90033"/>
                </a:solidFill>
              </a:rPr>
              <a:t>Гимнастика для глаз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ru-RU" dirty="0" smtClean="0"/>
              <a:t>Улучшает циркуляцию крови и внутриглазной жидкости глаз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Укрепляет мышцы глаз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Улучшает аккомодацию (это способность глаза человека к хорошему качеству зрения на разных расстояниях)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16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90033"/>
                </a:solidFill>
              </a:rPr>
              <a:t>Дыхательная гимнастика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Font typeface="Arial" pitchFamily="34" charset="0"/>
              <a:buChar char="•"/>
            </a:pPr>
            <a:r>
              <a:rPr lang="ru-RU" dirty="0" smtClean="0"/>
              <a:t>Положительно влияет на обменные процессы, играющие важную роль в кровоснабжении, в том числе и легочной ткани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Улучшает дренажную функцию бронхов; - восстанавливает нарушенное носовое дыхание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Способствует восстановлению нормального </a:t>
            </a:r>
            <a:r>
              <a:rPr lang="ru-RU" dirty="0" err="1" smtClean="0"/>
              <a:t>крово</a:t>
            </a:r>
            <a:r>
              <a:rPr lang="ru-RU" dirty="0" smtClean="0"/>
              <a:t> - и </a:t>
            </a:r>
            <a:r>
              <a:rPr lang="ru-RU" dirty="0" err="1" smtClean="0"/>
              <a:t>лимфоснабжения</a:t>
            </a:r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Повышает общую сопротивляемость организма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17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990033"/>
                </a:solidFill>
              </a:rPr>
              <a:t>Точечный массаж и </a:t>
            </a:r>
            <a:r>
              <a:rPr lang="ru-RU" dirty="0" err="1" smtClean="0">
                <a:solidFill>
                  <a:srgbClr val="990033"/>
                </a:solidFill>
              </a:rPr>
              <a:t>самомассаж</a:t>
            </a:r>
            <a:endParaRPr lang="ru-RU" dirty="0" smtClean="0">
              <a:solidFill>
                <a:srgbClr val="9900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Учит детей сознательно заботиться о своём здоровье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Является профилактикой простудных заболеваний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Повышает жизненный тонуса у детей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Прививает им чувство ответственности за своё здоровье, уверенность в том, что они сами могут помочь себе улучшить своё самочувствие.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18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990033"/>
                </a:solidFill>
              </a:rPr>
              <a:t>Релаксация</a:t>
            </a:r>
            <a:br>
              <a:rPr lang="ru-RU" dirty="0" smtClean="0">
                <a:solidFill>
                  <a:srgbClr val="990033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Учит детей расслабляться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Способствует концентрации внимания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Помогает снять напряжение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Снимает возбуждение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19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0033"/>
                </a:solidFill>
              </a:rPr>
              <a:t>Цель семинара: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• </a:t>
            </a:r>
            <a:r>
              <a:rPr lang="ru-RU" dirty="0"/>
              <a:t>конкретизация в представлении педагогов понятий:  </a:t>
            </a:r>
            <a:r>
              <a:rPr lang="ru-RU" dirty="0" smtClean="0"/>
              <a:t>“</a:t>
            </a:r>
            <a:r>
              <a:rPr lang="ru-RU" dirty="0"/>
              <a:t>технология”, “</a:t>
            </a:r>
            <a:r>
              <a:rPr lang="ru-RU" dirty="0" err="1"/>
              <a:t>здоровьесберегающие</a:t>
            </a:r>
            <a:r>
              <a:rPr lang="ru-RU" dirty="0"/>
              <a:t> технологии</a:t>
            </a:r>
            <a:r>
              <a:rPr lang="ru-RU" dirty="0" smtClean="0"/>
              <a:t>”</a:t>
            </a:r>
            <a:endParaRPr lang="ru-RU" dirty="0"/>
          </a:p>
          <a:p>
            <a:pPr>
              <a:buNone/>
            </a:pPr>
            <a:r>
              <a:rPr lang="ru-RU" dirty="0"/>
              <a:t>• классификация форм воспитательной и физкультурно-оздоровительной работы в области </a:t>
            </a:r>
            <a:r>
              <a:rPr lang="ru-RU" dirty="0" err="1"/>
              <a:t>здоровьесберегающих</a:t>
            </a:r>
            <a:r>
              <a:rPr lang="ru-RU" dirty="0"/>
              <a:t> технологий по доминирующим целям и решаемым </a:t>
            </a:r>
            <a:r>
              <a:rPr lang="ru-RU" dirty="0" smtClean="0"/>
              <a:t>задачам</a:t>
            </a:r>
            <a:endParaRPr lang="ru-RU" dirty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990033"/>
                </a:solidFill>
              </a:rPr>
              <a:t>Музыкотерапия</a:t>
            </a:r>
            <a:br>
              <a:rPr lang="ru-RU" dirty="0" smtClean="0">
                <a:solidFill>
                  <a:srgbClr val="990033"/>
                </a:solidFill>
              </a:rPr>
            </a:br>
            <a:endParaRPr lang="ru-RU" dirty="0" smtClean="0">
              <a:solidFill>
                <a:srgbClr val="9900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Повышает иммунитет детей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Снимает напряжение и раздражительность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Снимает головную боль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Восстанавливает спокойное дыхание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20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90033"/>
                </a:solidFill>
              </a:rPr>
              <a:t>Дорожка здоровья</a:t>
            </a:r>
            <a:br>
              <a:rPr lang="ru-RU" dirty="0" smtClean="0">
                <a:solidFill>
                  <a:srgbClr val="990033"/>
                </a:solidFill>
              </a:rPr>
            </a:br>
            <a:endParaRPr lang="ru-RU" dirty="0">
              <a:solidFill>
                <a:srgbClr val="990033"/>
              </a:solidFill>
            </a:endParaRPr>
          </a:p>
        </p:txBody>
      </p:sp>
      <p:pic>
        <p:nvPicPr>
          <p:cNvPr id="23555" name="Picture 3" descr="C:\Documents and Settings\Admin\Рабочий стол\быт славян\detsad-266382-15515217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1299" b="4988"/>
          <a:stretch>
            <a:fillRect/>
          </a:stretch>
        </p:blipFill>
        <p:spPr bwMode="auto">
          <a:xfrm>
            <a:off x="2000232" y="1000108"/>
            <a:ext cx="5429288" cy="5286412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21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"Бог слепил человека из глины, и остался у него неиспользованный кусок.</a:t>
            </a:r>
          </a:p>
          <a:p>
            <a:pPr>
              <a:buNone/>
            </a:pPr>
            <a:r>
              <a:rPr lang="ru-RU" dirty="0" smtClean="0"/>
              <a:t>— Что ещё слепить тебе? — спросил Бог.</a:t>
            </a:r>
          </a:p>
          <a:p>
            <a:pPr>
              <a:buNone/>
            </a:pPr>
            <a:r>
              <a:rPr lang="ru-RU" dirty="0" smtClean="0"/>
              <a:t>— Слепи мне Счастье, — попросил человек.</a:t>
            </a:r>
          </a:p>
          <a:p>
            <a:pPr>
              <a:buNone/>
            </a:pPr>
            <a:r>
              <a:rPr lang="ru-RU" dirty="0" smtClean="0"/>
              <a:t>    Ничего не ответил Бог, и только положил человеку в ладонь оставшийся кусочек глины. "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22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90033"/>
                </a:solidFill>
              </a:rPr>
              <a:t>Вывод</a:t>
            </a:r>
            <a:endParaRPr lang="ru-RU" dirty="0">
              <a:solidFill>
                <a:srgbClr val="9900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 </a:t>
            </a:r>
            <a:r>
              <a:rPr lang="ru-RU" sz="2800" dirty="0" smtClean="0"/>
              <a:t>Используя каждую из рассмотренных технологий мы одновременно решаем несколько задач: </a:t>
            </a:r>
          </a:p>
          <a:p>
            <a:pPr algn="ctr">
              <a:buNone/>
            </a:pPr>
            <a:endParaRPr lang="ru-RU" sz="1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повышаем результативность воспитательно-образовательного процесса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формируем у педагогов ценностные ориентации, направленные на сохранение и укрепление здоровья воспитанников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23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928670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24</a:t>
            </a:r>
            <a:endParaRPr lang="ru-RU" dirty="0"/>
          </a:p>
        </p:txBody>
      </p:sp>
      <p:pic>
        <p:nvPicPr>
          <p:cNvPr id="2050" name="Picture 2" descr="Картинки по запросу счастливые дети в садике рисун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428868"/>
            <a:ext cx="6215106" cy="4221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err="1" smtClean="0">
                <a:solidFill>
                  <a:srgbClr val="990033"/>
                </a:solidFill>
              </a:rPr>
              <a:t>Здоровьесберегающие</a:t>
            </a:r>
            <a:r>
              <a:rPr lang="ru-RU" sz="3600" dirty="0" smtClean="0">
                <a:solidFill>
                  <a:srgbClr val="990033"/>
                </a:solidFill>
              </a:rPr>
              <a:t> технологии</a:t>
            </a:r>
            <a:endParaRPr lang="ru-RU" sz="3600" dirty="0">
              <a:solidFill>
                <a:srgbClr val="9900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позитивное воздействие </a:t>
            </a:r>
            <a:r>
              <a:rPr lang="ru-RU" dirty="0"/>
              <a:t>на здоровье детей путем различных оздоровительных мероприятий, которые грамотно “встроены” в общую систему функционирования </a:t>
            </a:r>
            <a:r>
              <a:rPr lang="ru-RU" dirty="0" smtClean="0"/>
              <a:t>ДОУ</a:t>
            </a:r>
          </a:p>
          <a:p>
            <a:pPr>
              <a:buNone/>
            </a:pPr>
            <a:endParaRPr lang="ru-RU" sz="1800" dirty="0" smtClean="0"/>
          </a:p>
          <a:p>
            <a:r>
              <a:rPr lang="ru-RU" dirty="0"/>
              <a:t>н</a:t>
            </a:r>
            <a:r>
              <a:rPr lang="ru-RU" dirty="0" smtClean="0"/>
              <a:t>аправлены </a:t>
            </a:r>
            <a:r>
              <a:rPr lang="ru-RU" dirty="0"/>
              <a:t>на благо здоровья детей и </a:t>
            </a:r>
            <a:r>
              <a:rPr lang="ru-RU" dirty="0" smtClean="0"/>
              <a:t>отвечающие </a:t>
            </a:r>
            <a:r>
              <a:rPr lang="ru-RU" dirty="0"/>
              <a:t>единству целей и </a:t>
            </a:r>
            <a:r>
              <a:rPr lang="ru-RU" dirty="0" smtClean="0"/>
              <a:t>задач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0033"/>
                </a:solidFill>
              </a:rPr>
              <a:t>Цель </a:t>
            </a:r>
            <a:r>
              <a:rPr lang="ru-RU" b="1" dirty="0" err="1" smtClean="0">
                <a:solidFill>
                  <a:srgbClr val="990033"/>
                </a:solidFill>
              </a:rPr>
              <a:t>здоровьесберегающих</a:t>
            </a:r>
            <a:r>
              <a:rPr lang="ru-RU" b="1" dirty="0" smtClean="0">
                <a:solidFill>
                  <a:srgbClr val="990033"/>
                </a:solidFill>
              </a:rPr>
              <a:t> технологий</a:t>
            </a:r>
            <a:endParaRPr lang="ru-RU" b="1" dirty="0">
              <a:solidFill>
                <a:srgbClr val="9900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4800" dirty="0" smtClean="0"/>
              <a:t>Охрана жизни, </a:t>
            </a:r>
          </a:p>
          <a:p>
            <a:pPr algn="ctr">
              <a:buNone/>
            </a:pPr>
            <a:r>
              <a:rPr lang="ru-RU" sz="4800" dirty="0"/>
              <a:t>у</a:t>
            </a:r>
            <a:r>
              <a:rPr lang="ru-RU" sz="4800" dirty="0" smtClean="0"/>
              <a:t>крепление физического </a:t>
            </a:r>
          </a:p>
          <a:p>
            <a:pPr algn="ctr">
              <a:buNone/>
            </a:pPr>
            <a:r>
              <a:rPr lang="ru-RU" sz="4800" dirty="0" smtClean="0"/>
              <a:t>и психического</a:t>
            </a:r>
            <a:r>
              <a:rPr lang="ru-RU" sz="4800" dirty="0"/>
              <a:t> </a:t>
            </a:r>
            <a:endParaRPr lang="ru-RU" sz="4800" dirty="0" smtClean="0"/>
          </a:p>
          <a:p>
            <a:pPr algn="ctr">
              <a:buNone/>
            </a:pPr>
            <a:r>
              <a:rPr lang="ru-RU" sz="4800" dirty="0" smtClean="0"/>
              <a:t>здоровья детей</a:t>
            </a:r>
            <a:endParaRPr lang="ru-RU" sz="4800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0033"/>
                </a:solidFill>
              </a:rPr>
              <a:t>Задачи </a:t>
            </a:r>
            <a:r>
              <a:rPr lang="ru-RU" b="1" dirty="0" err="1" smtClean="0">
                <a:solidFill>
                  <a:srgbClr val="990033"/>
                </a:solidFill>
              </a:rPr>
              <a:t>здоровьесбережения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сохранение </a:t>
            </a:r>
            <a:r>
              <a:rPr lang="ru-RU" dirty="0"/>
              <a:t>здоровья </a:t>
            </a:r>
            <a:r>
              <a:rPr lang="ru-RU" dirty="0" smtClean="0"/>
              <a:t>детей, </a:t>
            </a:r>
            <a:r>
              <a:rPr lang="ru-RU" dirty="0"/>
              <a:t>повышение двигательной активности и умственной </a:t>
            </a:r>
            <a:r>
              <a:rPr lang="ru-RU" dirty="0" smtClean="0"/>
              <a:t>работоспособности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создание </a:t>
            </a:r>
            <a:r>
              <a:rPr lang="ru-RU" dirty="0"/>
              <a:t>адекватных условий для развития, обучения, оздоровления детей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создание </a:t>
            </a:r>
            <a:r>
              <a:rPr lang="ru-RU" dirty="0"/>
              <a:t>положительного эмоционального настроя и снятие </a:t>
            </a:r>
            <a:r>
              <a:rPr lang="ru-RU" dirty="0" err="1"/>
              <a:t>психоэмоционального</a:t>
            </a:r>
            <a:r>
              <a:rPr lang="ru-RU" dirty="0"/>
              <a:t> напряжения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64305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990033"/>
                </a:solidFill>
              </a:rPr>
              <a:t>Виды </a:t>
            </a:r>
            <a:r>
              <a:rPr lang="ru-RU" sz="3600" b="1" dirty="0" err="1" smtClean="0">
                <a:solidFill>
                  <a:srgbClr val="990033"/>
                </a:solidFill>
              </a:rPr>
              <a:t>здоровьесберегающих</a:t>
            </a:r>
            <a:r>
              <a:rPr lang="ru-RU" sz="3600" b="1" dirty="0" smtClean="0">
                <a:solidFill>
                  <a:srgbClr val="990033"/>
                </a:solidFill>
              </a:rPr>
              <a:t> технологий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686800" cy="5257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pPr algn="ctr">
              <a:buNone/>
            </a:pPr>
            <a:r>
              <a:rPr lang="ru-RU" dirty="0" smtClean="0"/>
              <a:t>направлены </a:t>
            </a:r>
            <a:r>
              <a:rPr lang="ru-RU" dirty="0"/>
              <a:t>на сохранение и приумножение здоровья детей под руководством медицинского персонала ДОУ в соответствии с медицинскими требованиями и нормами, </a:t>
            </a:r>
            <a:r>
              <a:rPr lang="ru-RU" dirty="0" smtClean="0"/>
              <a:t>с </a:t>
            </a:r>
            <a:r>
              <a:rPr lang="ru-RU" dirty="0"/>
              <a:t>использованием медицинских </a:t>
            </a:r>
            <a:r>
              <a:rPr lang="ru-RU" dirty="0" smtClean="0"/>
              <a:t>средств</a:t>
            </a:r>
          </a:p>
          <a:p>
            <a:pPr algn="ctr">
              <a:buNone/>
            </a:pPr>
            <a:endParaRPr lang="ru-RU" sz="2600" dirty="0"/>
          </a:p>
          <a:p>
            <a:pPr>
              <a:buNone/>
            </a:pPr>
            <a:r>
              <a:rPr lang="ru-RU" dirty="0" smtClean="0"/>
              <a:t>•    </a:t>
            </a:r>
            <a:r>
              <a:rPr lang="ru-RU" dirty="0"/>
              <a:t>Мониторинг здоровья</a:t>
            </a:r>
          </a:p>
          <a:p>
            <a:pPr>
              <a:buNone/>
            </a:pPr>
            <a:r>
              <a:rPr lang="ru-RU" dirty="0"/>
              <a:t>• </a:t>
            </a:r>
            <a:r>
              <a:rPr lang="ru-RU" dirty="0" smtClean="0"/>
              <a:t>   Организация </a:t>
            </a:r>
            <a:r>
              <a:rPr lang="ru-RU" dirty="0"/>
              <a:t>профилактических мероприятий</a:t>
            </a:r>
          </a:p>
          <a:p>
            <a:pPr>
              <a:buNone/>
            </a:pPr>
            <a:r>
              <a:rPr lang="ru-RU" dirty="0"/>
              <a:t>• </a:t>
            </a:r>
            <a:r>
              <a:rPr lang="ru-RU" dirty="0" smtClean="0"/>
              <a:t>   Рациональное </a:t>
            </a:r>
            <a:r>
              <a:rPr lang="ru-RU" dirty="0"/>
              <a:t>питание</a:t>
            </a:r>
          </a:p>
          <a:p>
            <a:pPr>
              <a:buNone/>
            </a:pPr>
            <a:r>
              <a:rPr lang="ru-RU" dirty="0" smtClean="0"/>
              <a:t>•    </a:t>
            </a:r>
            <a:r>
              <a:rPr lang="ru-RU" dirty="0"/>
              <a:t>Рациональный режим дня</a:t>
            </a:r>
          </a:p>
          <a:p>
            <a:pPr>
              <a:buNone/>
            </a:pPr>
            <a:r>
              <a:rPr lang="ru-RU" dirty="0"/>
              <a:t>• </a:t>
            </a:r>
            <a:r>
              <a:rPr lang="ru-RU" dirty="0" smtClean="0"/>
              <a:t>   </a:t>
            </a:r>
            <a:r>
              <a:rPr lang="ru-RU" dirty="0" err="1" smtClean="0"/>
              <a:t>Здоровьесберегающая</a:t>
            </a:r>
            <a:r>
              <a:rPr lang="ru-RU" dirty="0" smtClean="0"/>
              <a:t> </a:t>
            </a:r>
            <a:r>
              <a:rPr lang="ru-RU" dirty="0"/>
              <a:t>среда</a:t>
            </a:r>
          </a:p>
          <a:p>
            <a:pPr>
              <a:buNone/>
            </a:pPr>
            <a:r>
              <a:rPr lang="ru-RU" dirty="0"/>
              <a:t>• </a:t>
            </a:r>
            <a:r>
              <a:rPr lang="ru-RU" dirty="0" smtClean="0"/>
              <a:t>   Контроль </a:t>
            </a:r>
            <a:r>
              <a:rPr lang="ru-RU" dirty="0"/>
              <a:t>и помощь в обеспечении требований </a:t>
            </a:r>
            <a:r>
              <a:rPr lang="ru-RU" dirty="0" err="1"/>
              <a:t>СаНПиН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285860"/>
            <a:ext cx="68242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1. Медико-профилактические технологии </a:t>
            </a:r>
            <a:endParaRPr lang="ru-RU" sz="2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2. Физкультурно-оздоровительные технологии 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4305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     направлены </a:t>
            </a:r>
            <a:r>
              <a:rPr lang="ru-RU" dirty="0"/>
              <a:t>на физическое развитие и укрепление здоровья </a:t>
            </a:r>
            <a:r>
              <a:rPr lang="ru-RU" dirty="0" smtClean="0"/>
              <a:t>ребенка</a:t>
            </a:r>
          </a:p>
          <a:p>
            <a:pPr algn="ctr">
              <a:buNone/>
            </a:pPr>
            <a:endParaRPr lang="ru-RU" sz="2200" dirty="0"/>
          </a:p>
          <a:p>
            <a:pPr>
              <a:buNone/>
            </a:pPr>
            <a:r>
              <a:rPr lang="ru-RU" dirty="0"/>
              <a:t>• </a:t>
            </a:r>
            <a:r>
              <a:rPr lang="ru-RU" dirty="0" smtClean="0"/>
              <a:t>  Двигательный </a:t>
            </a:r>
            <a:r>
              <a:rPr lang="ru-RU" dirty="0"/>
              <a:t>режим</a:t>
            </a:r>
          </a:p>
          <a:p>
            <a:pPr>
              <a:buNone/>
            </a:pPr>
            <a:r>
              <a:rPr lang="ru-RU" dirty="0"/>
              <a:t>• </a:t>
            </a:r>
            <a:r>
              <a:rPr lang="ru-RU" dirty="0" smtClean="0"/>
              <a:t>  Динамические </a:t>
            </a:r>
            <a:r>
              <a:rPr lang="ru-RU" dirty="0"/>
              <a:t>паузы</a:t>
            </a:r>
          </a:p>
          <a:p>
            <a:pPr>
              <a:buNone/>
            </a:pPr>
            <a:r>
              <a:rPr lang="ru-RU" dirty="0" smtClean="0"/>
              <a:t>•   </a:t>
            </a:r>
            <a:r>
              <a:rPr lang="ru-RU" dirty="0"/>
              <a:t>Закаливание</a:t>
            </a:r>
          </a:p>
          <a:p>
            <a:pPr>
              <a:buNone/>
            </a:pPr>
            <a:r>
              <a:rPr lang="ru-RU" dirty="0"/>
              <a:t>• </a:t>
            </a:r>
            <a:r>
              <a:rPr lang="ru-RU" dirty="0" smtClean="0"/>
              <a:t>  Гимнастика</a:t>
            </a:r>
            <a:endParaRPr lang="ru-RU" dirty="0"/>
          </a:p>
          <a:p>
            <a:pPr>
              <a:buNone/>
            </a:pPr>
            <a:r>
              <a:rPr lang="ru-RU" dirty="0" smtClean="0"/>
              <a:t>•   </a:t>
            </a:r>
            <a:r>
              <a:rPr lang="ru-RU" dirty="0"/>
              <a:t>Подвижные и спортивные игры</a:t>
            </a:r>
          </a:p>
          <a:p>
            <a:pPr>
              <a:buNone/>
            </a:pPr>
            <a:r>
              <a:rPr lang="ru-RU" dirty="0"/>
              <a:t>• </a:t>
            </a:r>
            <a:r>
              <a:rPr lang="ru-RU" dirty="0" smtClean="0"/>
              <a:t> Дни</a:t>
            </a:r>
            <a:r>
              <a:rPr lang="ru-RU" dirty="0"/>
              <a:t> здоровья</a:t>
            </a:r>
          </a:p>
          <a:p>
            <a:pPr>
              <a:buNone/>
            </a:pPr>
            <a:r>
              <a:rPr lang="ru-RU" dirty="0"/>
              <a:t>• </a:t>
            </a:r>
            <a:r>
              <a:rPr lang="ru-RU" dirty="0" smtClean="0"/>
              <a:t> Спортивные </a:t>
            </a:r>
            <a:r>
              <a:rPr lang="ru-RU" dirty="0"/>
              <a:t>развлечения, праздники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7158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Динамические паузы</a:t>
            </a:r>
            <a:endParaRPr lang="ru-RU" dirty="0"/>
          </a:p>
        </p:txBody>
      </p:sp>
      <p:pic>
        <p:nvPicPr>
          <p:cNvPr id="5" name="Содержимое 4" descr="SAM_18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285860"/>
            <a:ext cx="7010400" cy="5257800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Подвижные игры</a:t>
            </a:r>
            <a:endParaRPr lang="ru-RU" dirty="0"/>
          </a:p>
        </p:txBody>
      </p:sp>
      <p:pic>
        <p:nvPicPr>
          <p:cNvPr id="5" name="Содержимое 4" descr="SAM_19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285860"/>
            <a:ext cx="7010432" cy="5257824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7">
      <a:dk1>
        <a:sysClr val="windowText" lastClr="000000"/>
      </a:dk1>
      <a:lt1>
        <a:sysClr val="window" lastClr="FFFFFF"/>
      </a:lt1>
      <a:dk2>
        <a:srgbClr val="FFFFFF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</TotalTime>
  <Words>436</Words>
  <PresentationFormat>Экран (4:3)</PresentationFormat>
  <Paragraphs>142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Семинар-практикум по здоровьесбережению для педагогов ДОУ </vt:lpstr>
      <vt:lpstr>Цель семинара: </vt:lpstr>
      <vt:lpstr>Здоровьесберегающие технологии</vt:lpstr>
      <vt:lpstr>Цель здоровьесберегающих технологий</vt:lpstr>
      <vt:lpstr>Задачи здоровьесбережения </vt:lpstr>
      <vt:lpstr>Виды здоровьесберегающих технологий   </vt:lpstr>
      <vt:lpstr>2. Физкультурно-оздоровительные технологии  </vt:lpstr>
      <vt:lpstr>Динамические паузы</vt:lpstr>
      <vt:lpstr>Подвижные игры</vt:lpstr>
      <vt:lpstr>3. Социально-психологические технологии </vt:lpstr>
      <vt:lpstr>4. Образовательные технологии </vt:lpstr>
      <vt:lpstr>5. Валеологическое просвещение родителей </vt:lpstr>
      <vt:lpstr>Применение в работе ДОУ  здоровьесберегающих технологий:  </vt:lpstr>
      <vt:lpstr>Пальчиковая гимнастика </vt:lpstr>
      <vt:lpstr>Пальчиковая гимнастика</vt:lpstr>
      <vt:lpstr>Гимнастика для глаз</vt:lpstr>
      <vt:lpstr>Дыхательная гимнастика</vt:lpstr>
      <vt:lpstr>Точечный массаж и самомассаж</vt:lpstr>
      <vt:lpstr>   Релаксация   </vt:lpstr>
      <vt:lpstr> Музыкотерапия </vt:lpstr>
      <vt:lpstr>Дорожка здоровья </vt:lpstr>
      <vt:lpstr>Слайд 22</vt:lpstr>
      <vt:lpstr>Вывод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31</cp:revision>
  <dcterms:modified xsi:type="dcterms:W3CDTF">2019-06-12T04:36:27Z</dcterms:modified>
</cp:coreProperties>
</file>