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5793068"/>
            <a:ext cx="5112568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Aharoni" panose="02010803020104030203" pitchFamily="2" charset="-79"/>
              </a:rPr>
              <a:t>Подготовила Борисова Ольга Борисовна,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cs typeface="Aharoni" panose="02010803020104030203" pitchFamily="2" charset="-79"/>
              </a:rPr>
              <a:t>Учитель – логопед МКОУ ЦПМСС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509120"/>
            <a:ext cx="6120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Составь слово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039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4725" y="1196752"/>
            <a:ext cx="9238725" cy="23528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4221088"/>
            <a:ext cx="8402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Р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4221088"/>
            <a:ext cx="11767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О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5" y="4221088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Г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876256" y="1196752"/>
            <a:ext cx="2267744" cy="25922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404664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Второй звук</a:t>
            </a:r>
          </a:p>
        </p:txBody>
      </p:sp>
    </p:spTree>
    <p:extLst>
      <p:ext uri="{BB962C8B-B14F-4D97-AF65-F5344CB8AC3E}">
        <p14:creationId xmlns:p14="http://schemas.microsoft.com/office/powerpoint/2010/main" val="5277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7" y="1484784"/>
            <a:ext cx="9144000" cy="24876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4221088"/>
            <a:ext cx="9589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Л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1" y="4221088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У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1" y="4221088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Ч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660232" y="1456153"/>
            <a:ext cx="2627783" cy="24876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476672"/>
            <a:ext cx="27090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Второй звук</a:t>
            </a:r>
          </a:p>
        </p:txBody>
      </p:sp>
    </p:spTree>
    <p:extLst>
      <p:ext uri="{BB962C8B-B14F-4D97-AF65-F5344CB8AC3E}">
        <p14:creationId xmlns:p14="http://schemas.microsoft.com/office/powerpoint/2010/main" val="48016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67" y="1052736"/>
            <a:ext cx="9185068" cy="23220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3717032"/>
            <a:ext cx="1208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Ж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3717032"/>
            <a:ext cx="8579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У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3717032"/>
            <a:ext cx="1381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К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644151" y="1052736"/>
            <a:ext cx="2570584" cy="232208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40466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cs typeface="Aharoni" panose="02010803020104030203" pitchFamily="2" charset="-79"/>
              </a:rPr>
              <a:t>Третий  </a:t>
            </a:r>
            <a:r>
              <a:rPr lang="ru-RU" sz="3600" b="1" dirty="0">
                <a:cs typeface="Aharoni" panose="02010803020104030203" pitchFamily="2" charset="-79"/>
              </a:rPr>
              <a:t>звук</a:t>
            </a:r>
          </a:p>
        </p:txBody>
      </p:sp>
    </p:spTree>
    <p:extLst>
      <p:ext uri="{BB962C8B-B14F-4D97-AF65-F5344CB8AC3E}">
        <p14:creationId xmlns:p14="http://schemas.microsoft.com/office/powerpoint/2010/main" val="364315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484784"/>
            <a:ext cx="9214840" cy="2243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3861048"/>
            <a:ext cx="9589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Л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5" y="3861048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У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5" y="386104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К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784468" y="1484784"/>
            <a:ext cx="2555776" cy="224332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7785" y="548680"/>
            <a:ext cx="2648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Третий  звук</a:t>
            </a:r>
          </a:p>
        </p:txBody>
      </p:sp>
    </p:spTree>
    <p:extLst>
      <p:ext uri="{BB962C8B-B14F-4D97-AF65-F5344CB8AC3E}">
        <p14:creationId xmlns:p14="http://schemas.microsoft.com/office/powerpoint/2010/main" val="260045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0" y="967403"/>
            <a:ext cx="9140990" cy="23109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1" y="4005064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Ш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4005064"/>
            <a:ext cx="1218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А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5" y="4005064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Р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228185" y="764704"/>
            <a:ext cx="2915815" cy="28083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332656"/>
            <a:ext cx="31529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Третий  звук</a:t>
            </a:r>
          </a:p>
        </p:txBody>
      </p:sp>
    </p:spTree>
    <p:extLst>
      <p:ext uri="{BB962C8B-B14F-4D97-AF65-F5344CB8AC3E}">
        <p14:creationId xmlns:p14="http://schemas.microsoft.com/office/powerpoint/2010/main" val="417062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4943" y="908720"/>
            <a:ext cx="9165769" cy="22546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3861048"/>
            <a:ext cx="10134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Д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5" y="3861048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О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9" y="3861048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М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516216" y="908720"/>
            <a:ext cx="2614610" cy="25922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7785" y="404664"/>
            <a:ext cx="2648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Третий  звук</a:t>
            </a:r>
          </a:p>
        </p:txBody>
      </p:sp>
    </p:spTree>
    <p:extLst>
      <p:ext uri="{BB962C8B-B14F-4D97-AF65-F5344CB8AC3E}">
        <p14:creationId xmlns:p14="http://schemas.microsoft.com/office/powerpoint/2010/main" val="2462360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67903"/>
            <a:ext cx="9143999" cy="23331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4077072"/>
            <a:ext cx="78579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cs typeface="Aharoni" panose="02010803020104030203" pitchFamily="2" charset="-79"/>
              </a:rPr>
              <a:t>Р</a:t>
            </a:r>
            <a:endParaRPr lang="ru-RU" sz="88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1" y="4077072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А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4077072"/>
            <a:ext cx="13681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К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732240" y="980728"/>
            <a:ext cx="2411760" cy="273630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39753" y="404664"/>
            <a:ext cx="2936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Третий  звук</a:t>
            </a:r>
          </a:p>
        </p:txBody>
      </p:sp>
    </p:spTree>
    <p:extLst>
      <p:ext uri="{BB962C8B-B14F-4D97-AF65-F5344CB8AC3E}">
        <p14:creationId xmlns:p14="http://schemas.microsoft.com/office/powerpoint/2010/main" val="338749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"/>
          <a:stretch/>
        </p:blipFill>
        <p:spPr>
          <a:xfrm>
            <a:off x="1" y="982731"/>
            <a:ext cx="9144000" cy="23104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1" y="3933056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С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1" y="3933056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О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6444208" y="764705"/>
            <a:ext cx="2699792" cy="25705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88024" y="3933056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М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404664"/>
            <a:ext cx="39604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cs typeface="Aharoni" panose="02010803020104030203" pitchFamily="2" charset="-79"/>
              </a:rPr>
              <a:t>Последний  </a:t>
            </a:r>
            <a:r>
              <a:rPr lang="ru-RU" sz="3600" b="1" dirty="0">
                <a:cs typeface="Aharoni" panose="02010803020104030203" pitchFamily="2" charset="-79"/>
              </a:rPr>
              <a:t>звук</a:t>
            </a:r>
          </a:p>
        </p:txBody>
      </p:sp>
    </p:spTree>
    <p:extLst>
      <p:ext uri="{BB962C8B-B14F-4D97-AF65-F5344CB8AC3E}">
        <p14:creationId xmlns:p14="http://schemas.microsoft.com/office/powerpoint/2010/main" val="69592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29860"/>
            <a:ext cx="9143999" cy="2355124"/>
          </a:xfrm>
          <a:prstGeom prst="rect">
            <a:avLst/>
          </a:prstGeom>
        </p:spPr>
      </p:pic>
      <p:sp>
        <p:nvSpPr>
          <p:cNvPr id="3" name="Облако 2"/>
          <p:cNvSpPr/>
          <p:nvPr/>
        </p:nvSpPr>
        <p:spPr>
          <a:xfrm>
            <a:off x="6300191" y="929860"/>
            <a:ext cx="2843807" cy="24774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4005064"/>
            <a:ext cx="8280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С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4005064"/>
            <a:ext cx="11606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О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4005064"/>
            <a:ext cx="12961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К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59" y="332656"/>
            <a:ext cx="38884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Последний  звук</a:t>
            </a:r>
          </a:p>
        </p:txBody>
      </p:sp>
    </p:spTree>
    <p:extLst>
      <p:ext uri="{BB962C8B-B14F-4D97-AF65-F5344CB8AC3E}">
        <p14:creationId xmlns:p14="http://schemas.microsoft.com/office/powerpoint/2010/main" val="17144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614" y="1124744"/>
            <a:ext cx="9244968" cy="23185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3" y="4293096"/>
            <a:ext cx="10801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Х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3" y="4293096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О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9" y="4365104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Р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372200" y="1124744"/>
            <a:ext cx="2765154" cy="23185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99793" y="404664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Последний  звук</a:t>
            </a:r>
          </a:p>
        </p:txBody>
      </p:sp>
    </p:spTree>
    <p:extLst>
      <p:ext uri="{BB962C8B-B14F-4D97-AF65-F5344CB8AC3E}">
        <p14:creationId xmlns:p14="http://schemas.microsoft.com/office/powerpoint/2010/main" val="43997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31414"/>
            <a:ext cx="9143999" cy="23850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293096"/>
            <a:ext cx="13681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К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9" y="4293096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О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5" y="4293096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Т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372200" y="764704"/>
            <a:ext cx="2771798" cy="2714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627784" y="404664"/>
            <a:ext cx="2739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cs typeface="Aharoni" panose="02010803020104030203" pitchFamily="2" charset="-79"/>
              </a:rPr>
              <a:t>Первый звук</a:t>
            </a:r>
            <a:endParaRPr lang="ru-RU" sz="36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6770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44" y="1124744"/>
            <a:ext cx="9144000" cy="23623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3789040"/>
            <a:ext cx="14401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С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6456040" y="1324959"/>
            <a:ext cx="2664296" cy="19619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55776" y="3789040"/>
            <a:ext cx="15121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Ы 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3789040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Р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404664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Последний  звук</a:t>
            </a:r>
          </a:p>
        </p:txBody>
      </p:sp>
    </p:spTree>
    <p:extLst>
      <p:ext uri="{BB962C8B-B14F-4D97-AF65-F5344CB8AC3E}">
        <p14:creationId xmlns:p14="http://schemas.microsoft.com/office/powerpoint/2010/main" val="105090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340768"/>
            <a:ext cx="9143999" cy="23264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9" y="4077072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Ш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7" y="4077072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У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3" y="4077072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Т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215818" y="1171832"/>
            <a:ext cx="2915814" cy="266429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55777" y="620688"/>
            <a:ext cx="36600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Последний  звук</a:t>
            </a:r>
          </a:p>
        </p:txBody>
      </p:sp>
    </p:spTree>
    <p:extLst>
      <p:ext uri="{BB962C8B-B14F-4D97-AF65-F5344CB8AC3E}">
        <p14:creationId xmlns:p14="http://schemas.microsoft.com/office/powerpoint/2010/main" val="63522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124744"/>
            <a:ext cx="9144000" cy="2341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3717032"/>
            <a:ext cx="8771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К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59" y="3721895"/>
            <a:ext cx="13766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О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3721895"/>
            <a:ext cx="13941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Н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66171" y="908720"/>
            <a:ext cx="8380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ь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5209" y="3721895"/>
            <a:ext cx="923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Ь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08157" y="1114185"/>
            <a:ext cx="2555776" cy="234184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332656"/>
            <a:ext cx="260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cs typeface="Aharoni" panose="02010803020104030203" pitchFamily="2" charset="-79"/>
              </a:rPr>
              <a:t>Первый звук</a:t>
            </a:r>
          </a:p>
        </p:txBody>
      </p:sp>
    </p:spTree>
    <p:extLst>
      <p:ext uri="{BB962C8B-B14F-4D97-AF65-F5344CB8AC3E}">
        <p14:creationId xmlns:p14="http://schemas.microsoft.com/office/powerpoint/2010/main" val="242908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96752"/>
            <a:ext cx="9074386" cy="22823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4581128"/>
            <a:ext cx="8402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Р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4581128"/>
            <a:ext cx="12961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У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4581128"/>
            <a:ext cx="12372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К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7" y="4581128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И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516217" y="1196752"/>
            <a:ext cx="2558169" cy="205556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404664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Первый звук</a:t>
            </a:r>
          </a:p>
        </p:txBody>
      </p:sp>
    </p:spTree>
    <p:extLst>
      <p:ext uri="{BB962C8B-B14F-4D97-AF65-F5344CB8AC3E}">
        <p14:creationId xmlns:p14="http://schemas.microsoft.com/office/powerpoint/2010/main" val="141542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90077"/>
            <a:ext cx="9144000" cy="23829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4293096"/>
            <a:ext cx="10166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О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4293096"/>
            <a:ext cx="1197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С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3" y="4293096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А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228185" y="908721"/>
            <a:ext cx="2736304" cy="28803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52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94630"/>
            <a:ext cx="9143362" cy="22783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437112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Б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1" y="4437112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А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1" y="4437112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cs typeface="Aharoni" panose="02010803020104030203" pitchFamily="2" charset="-79"/>
              </a:rPr>
              <a:t>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2040" y="4437112"/>
            <a:ext cx="10818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Т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444208" y="980728"/>
            <a:ext cx="2699154" cy="25922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6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64151"/>
            <a:ext cx="9144000" cy="22968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4077072"/>
            <a:ext cx="9589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Л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4077072"/>
            <a:ext cx="12901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А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7" y="4077072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К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444208" y="1064151"/>
            <a:ext cx="2699792" cy="229687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59831" y="476672"/>
            <a:ext cx="30243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cs typeface="Aharoni" panose="02010803020104030203" pitchFamily="2" charset="-79"/>
              </a:rPr>
              <a:t>Второй </a:t>
            </a:r>
            <a:r>
              <a:rPr lang="ru-RU" sz="3600" b="1" dirty="0">
                <a:cs typeface="Aharoni" panose="02010803020104030203" pitchFamily="2" charset="-79"/>
              </a:rPr>
              <a:t>звук</a:t>
            </a:r>
          </a:p>
        </p:txBody>
      </p:sp>
    </p:spTree>
    <p:extLst>
      <p:ext uri="{BB962C8B-B14F-4D97-AF65-F5344CB8AC3E}">
        <p14:creationId xmlns:p14="http://schemas.microsoft.com/office/powerpoint/2010/main" val="165506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56792"/>
            <a:ext cx="9144000" cy="23819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149080"/>
            <a:ext cx="8402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Р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5" y="4149080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О</a:t>
            </a:r>
            <a:endParaRPr lang="ru-RU" sz="9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3406" y="4149080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Т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732240" y="1412776"/>
            <a:ext cx="2627784" cy="238194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404664"/>
            <a:ext cx="2637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Второй звук</a:t>
            </a:r>
          </a:p>
        </p:txBody>
      </p:sp>
    </p:spTree>
    <p:extLst>
      <p:ext uri="{BB962C8B-B14F-4D97-AF65-F5344CB8AC3E}">
        <p14:creationId xmlns:p14="http://schemas.microsoft.com/office/powerpoint/2010/main" val="343275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40143"/>
            <a:ext cx="9144000" cy="23422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4005064"/>
            <a:ext cx="793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Т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5" y="4005064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cs typeface="Aharoni" panose="02010803020104030203" pitchFamily="2" charset="-79"/>
              </a:rPr>
              <a:t>Р</a:t>
            </a:r>
            <a:endParaRPr lang="ru-RU" sz="9600" b="1" dirty="0"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5" y="4005064"/>
            <a:ext cx="14401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И</a:t>
            </a:r>
            <a:endParaRPr lang="ru-RU" sz="88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372201" y="1040143"/>
            <a:ext cx="2592288" cy="234221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404664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cs typeface="Aharoni" panose="02010803020104030203" pitchFamily="2" charset="-79"/>
              </a:rPr>
              <a:t>Второй звук</a:t>
            </a:r>
          </a:p>
        </p:txBody>
      </p:sp>
    </p:spTree>
    <p:extLst>
      <p:ext uri="{BB962C8B-B14F-4D97-AF65-F5344CB8AC3E}">
        <p14:creationId xmlns:p14="http://schemas.microsoft.com/office/powerpoint/2010/main" val="293439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112</Words>
  <Application>Microsoft Office PowerPoint</Application>
  <PresentationFormat>Экран (4:3)</PresentationFormat>
  <Paragraphs>85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16</cp:revision>
  <dcterms:created xsi:type="dcterms:W3CDTF">2016-01-25T09:29:45Z</dcterms:created>
  <dcterms:modified xsi:type="dcterms:W3CDTF">2019-06-12T16:52:03Z</dcterms:modified>
</cp:coreProperties>
</file>