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Презентация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Презентация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OME\Desktop\Презентация\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0"/>
            <a:ext cx="784887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OME\Desktop\Презентация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820891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Презентация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Презентация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828092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Презентация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Презентация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136904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Презентация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Презентация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0"/>
            <a:ext cx="820891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Презентация\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esktop\Презентация\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0648"/>
            <a:ext cx="7848872" cy="6381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6</cp:revision>
  <dcterms:created xsi:type="dcterms:W3CDTF">2019-02-02T13:51:09Z</dcterms:created>
  <dcterms:modified xsi:type="dcterms:W3CDTF">2019-06-20T19:14:12Z</dcterms:modified>
</cp:coreProperties>
</file>