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8" r:id="rId10"/>
    <p:sldId id="269" r:id="rId11"/>
    <p:sldId id="270" r:id="rId12"/>
    <p:sldId id="272" r:id="rId13"/>
    <p:sldId id="271" r:id="rId14"/>
    <p:sldId id="273" r:id="rId15"/>
    <p:sldId id="275" r:id="rId16"/>
    <p:sldId id="274" r:id="rId17"/>
    <p:sldId id="264" r:id="rId18"/>
    <p:sldId id="265" r:id="rId19"/>
    <p:sldId id="266" r:id="rId20"/>
    <p:sldId id="267"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23.06.2019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23.06.2019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76672"/>
            <a:ext cx="7772400" cy="5832648"/>
          </a:xfrm>
        </p:spPr>
        <p:txBody>
          <a:bodyPr>
            <a:normAutofit fontScale="90000"/>
          </a:bodyPr>
          <a:lstStyle/>
          <a:p>
            <a:r>
              <a:rPr lang="ru-RU" sz="6600" b="1" i="1" dirty="0">
                <a:solidFill>
                  <a:schemeClr val="bg1"/>
                </a:solidFill>
              </a:rPr>
              <a:t>І</a:t>
            </a:r>
            <a:r>
              <a:rPr lang="uk-UA" sz="6600" b="1" i="1" dirty="0" err="1">
                <a:solidFill>
                  <a:schemeClr val="bg1"/>
                </a:solidFill>
              </a:rPr>
              <a:t>грова</a:t>
            </a:r>
            <a:r>
              <a:rPr lang="uk-UA" sz="6600" b="1" i="1" dirty="0">
                <a:solidFill>
                  <a:schemeClr val="bg1"/>
                </a:solidFill>
              </a:rPr>
              <a:t> </a:t>
            </a:r>
            <a:r>
              <a:rPr lang="uk-UA" sz="6600" b="1" i="1" dirty="0" smtClean="0">
                <a:solidFill>
                  <a:schemeClr val="bg1"/>
                </a:solidFill>
              </a:rPr>
              <a:t/>
            </a:r>
            <a:br>
              <a:rPr lang="uk-UA" sz="6600" b="1" i="1" dirty="0" smtClean="0">
                <a:solidFill>
                  <a:schemeClr val="bg1"/>
                </a:solidFill>
              </a:rPr>
            </a:br>
            <a:r>
              <a:rPr lang="uk-UA" sz="6600" b="1" i="1" dirty="0" smtClean="0">
                <a:solidFill>
                  <a:schemeClr val="bg1"/>
                </a:solidFill>
              </a:rPr>
              <a:t>шоу-програма </a:t>
            </a:r>
            <a:br>
              <a:rPr lang="uk-UA" sz="6600" b="1" i="1" dirty="0" smtClean="0">
                <a:solidFill>
                  <a:schemeClr val="bg1"/>
                </a:solidFill>
              </a:rPr>
            </a:br>
            <a:r>
              <a:rPr lang="uk-UA" sz="6600" b="1" i="1" dirty="0" smtClean="0">
                <a:solidFill>
                  <a:schemeClr val="bg1"/>
                </a:solidFill>
              </a:rPr>
              <a:t>для учнів 9 </a:t>
            </a:r>
            <a:r>
              <a:rPr lang="en-US" sz="6600" b="1" i="1" dirty="0" err="1" smtClean="0">
                <a:solidFill>
                  <a:schemeClr val="bg1"/>
                </a:solidFill>
              </a:rPr>
              <a:t>та</a:t>
            </a:r>
            <a:r>
              <a:rPr lang="en-US" sz="6600" b="1" i="1" dirty="0" smtClean="0">
                <a:solidFill>
                  <a:schemeClr val="bg1"/>
                </a:solidFill>
              </a:rPr>
              <a:t> 11 </a:t>
            </a:r>
            <a:r>
              <a:rPr lang="uk-UA" sz="6600" b="1" i="1" dirty="0" smtClean="0">
                <a:solidFill>
                  <a:schemeClr val="bg1"/>
                </a:solidFill>
              </a:rPr>
              <a:t>класів</a:t>
            </a:r>
            <a:r>
              <a:rPr lang="uk-UA" sz="6600" b="1" i="1" dirty="0"/>
              <a:t/>
            </a:r>
            <a:br>
              <a:rPr lang="uk-UA" sz="6600" b="1" i="1" dirty="0"/>
            </a:br>
            <a:r>
              <a:rPr lang="uk-UA" sz="6600" b="1" i="1" dirty="0">
                <a:solidFill>
                  <a:srgbClr val="FF0000"/>
                </a:solidFill>
              </a:rPr>
              <a:t>«Міс </a:t>
            </a:r>
            <a:r>
              <a:rPr lang="uk-UA" sz="6600" b="1" i="1" dirty="0" err="1">
                <a:solidFill>
                  <a:srgbClr val="FF0000"/>
                </a:solidFill>
              </a:rPr>
              <a:t>Історі</a:t>
            </a:r>
            <a:r>
              <a:rPr lang="ru-RU" sz="6600" b="1" i="1" dirty="0">
                <a:solidFill>
                  <a:srgbClr val="FF0000"/>
                </a:solidFill>
              </a:rPr>
              <a:t>я</a:t>
            </a:r>
            <a:r>
              <a:rPr lang="uk-UA" sz="6600" b="1" i="1" dirty="0">
                <a:solidFill>
                  <a:srgbClr val="FF0000"/>
                </a:solidFill>
              </a:rPr>
              <a:t>»</a:t>
            </a:r>
            <a:br>
              <a:rPr lang="uk-UA" sz="6600" b="1" i="1" dirty="0">
                <a:solidFill>
                  <a:srgbClr val="FF0000"/>
                </a:solidFill>
              </a:rPr>
            </a:br>
            <a:endParaRPr lang="uk-UA" sz="6600" b="1" i="1" dirty="0">
              <a:solidFill>
                <a:srgbClr val="FF0000"/>
              </a:solidFill>
            </a:endParaRPr>
          </a:p>
        </p:txBody>
      </p:sp>
    </p:spTree>
    <p:extLst>
      <p:ext uri="{BB962C8B-B14F-4D97-AF65-F5344CB8AC3E}">
        <p14:creationId xmlns:p14="http://schemas.microsoft.com/office/powerpoint/2010/main" xmlns="" val="172836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4098"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395536" y="692696"/>
            <a:ext cx="3744416" cy="51845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427984" y="692696"/>
            <a:ext cx="4464496" cy="518457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91377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5122"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0" y="476672"/>
            <a:ext cx="4680520" cy="43204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679504" y="1700808"/>
            <a:ext cx="4464496" cy="48965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703799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6146"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79512" y="1628800"/>
            <a:ext cx="3744416" cy="50405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211960" y="548680"/>
            <a:ext cx="4680520" cy="51125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9192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51520" y="2132856"/>
            <a:ext cx="3816424" cy="44644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427984" y="332656"/>
            <a:ext cx="4158183" cy="53285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91201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8194"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323528" y="548680"/>
            <a:ext cx="4104456" cy="4248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644008" y="2132856"/>
            <a:ext cx="4248472" cy="44644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469306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155679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9218"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14282" y="2996952"/>
            <a:ext cx="4104456" cy="31706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572000" y="476672"/>
            <a:ext cx="4320480" cy="46107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11696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10242"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323528" y="476672"/>
            <a:ext cx="3960440" cy="46085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572000" y="1484784"/>
            <a:ext cx="4320480" cy="48965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8713005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8892480" cy="3000372"/>
          </a:xfrm>
        </p:spPr>
        <p:txBody>
          <a:bodyPr>
            <a:normAutofit fontScale="90000"/>
          </a:bodyPr>
          <a:lstStyle/>
          <a:p>
            <a:r>
              <a:rPr lang="uk-UA" sz="7200" b="1" i="1" dirty="0" smtClean="0"/>
              <a:t>П'ятий  тур </a:t>
            </a:r>
            <a:br>
              <a:rPr lang="uk-UA" sz="7200" b="1" i="1" dirty="0" smtClean="0"/>
            </a:br>
            <a:r>
              <a:rPr lang="uk-UA" sz="7200" b="1" i="1" dirty="0" smtClean="0">
                <a:solidFill>
                  <a:srgbClr val="FFFF00"/>
                </a:solidFill>
              </a:rPr>
              <a:t>«Примхи </a:t>
            </a:r>
            <a:r>
              <a:rPr lang="uk-UA" sz="7200" b="1" i="1" dirty="0" err="1" smtClean="0">
                <a:solidFill>
                  <a:srgbClr val="FFFF00"/>
                </a:solidFill>
              </a:rPr>
              <a:t>Мельпомени</a:t>
            </a:r>
            <a:r>
              <a:rPr lang="uk-UA" sz="7200" b="1" i="1" dirty="0" smtClean="0">
                <a:solidFill>
                  <a:srgbClr val="FFFF00"/>
                </a:solidFill>
              </a:rPr>
              <a:t>»</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11266"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51520" y="2214554"/>
            <a:ext cx="3779912" cy="46434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427984" y="2214554"/>
            <a:ext cx="4536504" cy="464344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059578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571480"/>
            <a:ext cx="8892480" cy="2000264"/>
          </a:xfrm>
        </p:spPr>
        <p:txBody>
          <a:bodyPr>
            <a:noAutofit/>
          </a:bodyPr>
          <a:lstStyle/>
          <a:p>
            <a:r>
              <a:rPr lang="uk-UA" sz="5400" b="1" i="1" dirty="0" smtClean="0"/>
              <a:t>Шостий  тур </a:t>
            </a:r>
            <a:br>
              <a:rPr lang="uk-UA" sz="5400" b="1" i="1" dirty="0" smtClean="0"/>
            </a:br>
            <a:r>
              <a:rPr lang="uk-UA" sz="5400" b="1" i="1" dirty="0" smtClean="0">
                <a:solidFill>
                  <a:srgbClr val="FFFF00"/>
                </a:solidFill>
              </a:rPr>
              <a:t>«Поетично-фольклорний»</a:t>
            </a:r>
            <a:r>
              <a:rPr lang="uk-UA" sz="4800" b="1" dirty="0">
                <a:solidFill>
                  <a:srgbClr val="FFFF00"/>
                </a:solidFill>
              </a:rPr>
              <a:t/>
            </a:r>
            <a:br>
              <a:rPr lang="uk-UA" sz="4800" b="1" dirty="0">
                <a:solidFill>
                  <a:srgbClr val="FFFF00"/>
                </a:solidFill>
              </a:rPr>
            </a:br>
            <a:endParaRPr lang="uk-UA" sz="4800" b="1" i="1" dirty="0">
              <a:solidFill>
                <a:srgbClr val="FFFF00"/>
              </a:solidFill>
            </a:endParaRPr>
          </a:p>
        </p:txBody>
      </p:sp>
      <p:pic>
        <p:nvPicPr>
          <p:cNvPr id="12290"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142976" y="2071678"/>
            <a:ext cx="6336704" cy="47863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304069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14290"/>
            <a:ext cx="8892480" cy="2643206"/>
          </a:xfrm>
        </p:spPr>
        <p:txBody>
          <a:bodyPr>
            <a:normAutofit fontScale="90000"/>
          </a:bodyPr>
          <a:lstStyle/>
          <a:p>
            <a:r>
              <a:rPr lang="uk-UA" sz="7200" b="1" i="1" dirty="0" smtClean="0"/>
              <a:t>Сьомий  тур </a:t>
            </a:r>
            <a:br>
              <a:rPr lang="uk-UA" sz="7200" b="1" i="1" dirty="0" smtClean="0"/>
            </a:br>
            <a:r>
              <a:rPr lang="uk-UA" sz="7200" b="1" i="1" dirty="0" smtClean="0">
                <a:solidFill>
                  <a:srgbClr val="FFFF00"/>
                </a:solidFill>
              </a:rPr>
              <a:t>«Музичний»</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13314"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683568" y="2143116"/>
            <a:ext cx="7560840" cy="4454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9482321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76672"/>
            <a:ext cx="7772400" cy="5832648"/>
          </a:xfrm>
        </p:spPr>
        <p:txBody>
          <a:bodyPr>
            <a:normAutofit fontScale="90000"/>
          </a:bodyPr>
          <a:lstStyle/>
          <a:p>
            <a:r>
              <a:rPr lang="uk-UA" sz="6600" dirty="0"/>
              <a:t> </a:t>
            </a:r>
            <a:br>
              <a:rPr lang="uk-UA" sz="6600" dirty="0"/>
            </a:br>
            <a:r>
              <a:rPr lang="uk-UA" sz="4900" b="1" i="1" dirty="0">
                <a:solidFill>
                  <a:schemeClr val="bg1"/>
                </a:solidFill>
              </a:rPr>
              <a:t>Мета заходу</a:t>
            </a:r>
            <a:r>
              <a:rPr lang="uk-UA" sz="4900" b="1" dirty="0">
                <a:solidFill>
                  <a:schemeClr val="bg1"/>
                </a:solidFill>
              </a:rPr>
              <a:t>:</a:t>
            </a:r>
            <a:r>
              <a:rPr lang="uk-UA" sz="4900" dirty="0">
                <a:solidFill>
                  <a:schemeClr val="bg1"/>
                </a:solidFill>
              </a:rPr>
              <a:t> </a:t>
            </a:r>
            <a:r>
              <a:rPr lang="uk-UA" sz="4900" dirty="0" smtClean="0"/>
              <a:t/>
            </a:r>
            <a:br>
              <a:rPr lang="uk-UA" sz="4900" dirty="0" smtClean="0"/>
            </a:br>
            <a:r>
              <a:rPr lang="uk-UA" sz="4900" dirty="0" smtClean="0"/>
              <a:t>сприяти </a:t>
            </a:r>
            <a:r>
              <a:rPr lang="uk-UA" sz="4900" dirty="0"/>
              <a:t>розвитку пізнавальних інтересів і здібностей, формуванню естетичної культури, вихованню поваги до жінки, спонукати </a:t>
            </a:r>
            <a:r>
              <a:rPr lang="uk-UA" sz="4900" dirty="0" smtClean="0"/>
              <a:t>учнів до </a:t>
            </a:r>
            <a:r>
              <a:rPr lang="uk-UA" sz="4900" dirty="0"/>
              <a:t>самовдосконалення.</a:t>
            </a:r>
            <a:r>
              <a:rPr lang="uk-UA" sz="6600" dirty="0"/>
              <a:t/>
            </a:r>
            <a:br>
              <a:rPr lang="uk-UA" sz="6600" dirty="0"/>
            </a:br>
            <a:endParaRPr lang="uk-UA" sz="6600" b="1" i="1" dirty="0">
              <a:solidFill>
                <a:srgbClr val="FF0000"/>
              </a:solidFill>
            </a:endParaRPr>
          </a:p>
        </p:txBody>
      </p:sp>
    </p:spTree>
    <p:extLst>
      <p:ext uri="{BB962C8B-B14F-4D97-AF65-F5344CB8AC3E}">
        <p14:creationId xmlns:p14="http://schemas.microsoft.com/office/powerpoint/2010/main" xmlns="" val="41019480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2309386"/>
          </a:xfrm>
        </p:spPr>
        <p:txBody>
          <a:bodyPr>
            <a:normAutofit fontScale="90000"/>
          </a:bodyPr>
          <a:lstStyle/>
          <a:p>
            <a:r>
              <a:rPr lang="uk-UA" sz="7200" b="1" i="1" dirty="0" smtClean="0"/>
              <a:t>Восьмий  тур </a:t>
            </a:r>
            <a:br>
              <a:rPr lang="uk-UA" sz="7200" b="1" i="1" dirty="0" smtClean="0"/>
            </a:br>
            <a:r>
              <a:rPr lang="uk-UA" sz="7200" b="1" i="1" dirty="0" smtClean="0">
                <a:solidFill>
                  <a:srgbClr val="FFFF00"/>
                </a:solidFill>
              </a:rPr>
              <a:t>«Перлини думки»</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14338"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51520" y="2214554"/>
            <a:ext cx="4392488" cy="45116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4339"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5076056" y="2214555"/>
            <a:ext cx="3816424" cy="45116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6240898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76672"/>
            <a:ext cx="7772400" cy="3312368"/>
          </a:xfrm>
        </p:spPr>
        <p:txBody>
          <a:bodyPr>
            <a:normAutofit/>
          </a:bodyPr>
          <a:lstStyle/>
          <a:p>
            <a:r>
              <a:rPr lang="uk-UA" sz="7200" b="1" i="1" dirty="0"/>
              <a:t>П</a:t>
            </a:r>
            <a:r>
              <a:rPr lang="uk-UA" sz="7200" b="1" i="1" dirty="0" smtClean="0"/>
              <a:t>ерший </a:t>
            </a:r>
            <a:r>
              <a:rPr lang="uk-UA" sz="7200" b="1" i="1" dirty="0"/>
              <a:t>тур </a:t>
            </a:r>
            <a:r>
              <a:rPr lang="uk-UA" sz="7200" b="1" i="1" dirty="0" smtClean="0"/>
              <a:t/>
            </a:r>
            <a:br>
              <a:rPr lang="uk-UA" sz="7200" b="1" i="1" dirty="0" smtClean="0"/>
            </a:br>
            <a:r>
              <a:rPr lang="uk-UA" sz="7200" b="1" i="1" dirty="0" smtClean="0">
                <a:solidFill>
                  <a:srgbClr val="FFFF00"/>
                </a:solidFill>
              </a:rPr>
              <a:t>«</a:t>
            </a:r>
            <a:r>
              <a:rPr lang="uk-UA" sz="7200" b="1" i="1" dirty="0">
                <a:solidFill>
                  <a:srgbClr val="FFFF00"/>
                </a:solidFill>
              </a:rPr>
              <a:t>Ім'я їй - жінка</a:t>
            </a:r>
            <a:r>
              <a:rPr lang="uk-UA" sz="7200" b="1" i="1" dirty="0" smtClean="0">
                <a:solidFill>
                  <a:srgbClr val="FFFF00"/>
                </a:solidFill>
              </a:rPr>
              <a:t>!»</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1115616" y="2780928"/>
            <a:ext cx="6624736" cy="40770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1039486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8964488" cy="6858000"/>
          </a:xfrm>
        </p:spPr>
        <p:txBody>
          <a:bodyPr>
            <a:normAutofit fontScale="90000"/>
          </a:bodyPr>
          <a:lstStyle/>
          <a:p>
            <a:pPr lvl="0"/>
            <a:r>
              <a:rPr lang="uk-UA" sz="6000" b="1" i="1" dirty="0" smtClean="0">
                <a:solidFill>
                  <a:srgbClr val="FFFF00"/>
                </a:solidFill>
              </a:rPr>
              <a:t>Запитання для команди 9 класу</a:t>
            </a:r>
            <a:r>
              <a:rPr lang="uk-UA" sz="6600" b="1" i="1" dirty="0" smtClean="0">
                <a:solidFill>
                  <a:srgbClr val="FFFF00"/>
                </a:solidFill>
              </a:rPr>
              <a:t/>
            </a:r>
            <a:br>
              <a:rPr lang="uk-UA" sz="6600" b="1" i="1" dirty="0" smtClean="0">
                <a:solidFill>
                  <a:srgbClr val="FFFF00"/>
                </a:solidFill>
              </a:rPr>
            </a:br>
            <a:r>
              <a:rPr lang="uk-UA" sz="2200" b="1" dirty="0" smtClean="0"/>
              <a:t>1. Ім'ям </a:t>
            </a:r>
            <a:r>
              <a:rPr lang="uk-UA" sz="2200" b="1" dirty="0"/>
              <a:t>цієї фінікійської царівни, яку викрав закоханий Зевс, названо одну з частіш світу. </a:t>
            </a:r>
            <a:br>
              <a:rPr lang="uk-UA" sz="2200" b="1" dirty="0"/>
            </a:br>
            <a:r>
              <a:rPr lang="uk-UA" sz="2200" b="1" dirty="0" smtClean="0"/>
              <a:t>2. Як </a:t>
            </a:r>
            <a:r>
              <a:rPr lang="uk-UA" sz="2200" b="1" dirty="0"/>
              <a:t>звали дружину київського князя Ігоря? </a:t>
            </a:r>
            <a:br>
              <a:rPr lang="uk-UA" sz="2200" b="1" dirty="0"/>
            </a:br>
            <a:r>
              <a:rPr lang="uk-UA" sz="2200" b="1" dirty="0" smtClean="0"/>
              <a:t>3. Своєю </a:t>
            </a:r>
            <a:r>
              <a:rPr lang="uk-UA" sz="2200" b="1" dirty="0"/>
              <a:t>світовою славою ця англійська письменниця зобов'язана кримінальним злочинам. </a:t>
            </a:r>
            <a:br>
              <a:rPr lang="uk-UA" sz="2200" b="1" dirty="0"/>
            </a:br>
            <a:r>
              <a:rPr lang="uk-UA" sz="2200" b="1" dirty="0" smtClean="0"/>
              <a:t>4. Назвіть </a:t>
            </a:r>
            <a:r>
              <a:rPr lang="uk-UA" sz="2200" b="1" dirty="0"/>
              <a:t>ім'я першої жінки на Землі. </a:t>
            </a:r>
            <a:br>
              <a:rPr lang="uk-UA" sz="2200" b="1" dirty="0"/>
            </a:br>
            <a:r>
              <a:rPr lang="uk-UA" sz="2200" b="1" dirty="0" smtClean="0"/>
              <a:t>5. Дружина </a:t>
            </a:r>
            <a:r>
              <a:rPr lang="uk-UA" sz="2200" b="1" dirty="0"/>
              <a:t>єгипетського фараона </a:t>
            </a:r>
            <a:r>
              <a:rPr lang="uk-UA" sz="2200" b="1" dirty="0" err="1"/>
              <a:t>Ехнатопа</a:t>
            </a:r>
            <a:r>
              <a:rPr lang="uk-UA" sz="2200" b="1" dirty="0"/>
              <a:t> – прекрасна</a:t>
            </a:r>
            <a:r>
              <a:rPr lang="uk-UA" sz="2200" b="1" dirty="0" smtClean="0"/>
              <a:t>.</a:t>
            </a:r>
            <a:r>
              <a:rPr lang="uk-UA" sz="2200" b="1" dirty="0"/>
              <a:t/>
            </a:r>
            <a:br>
              <a:rPr lang="uk-UA" sz="2200" b="1" dirty="0"/>
            </a:br>
            <a:r>
              <a:rPr lang="uk-UA" sz="2200" b="1" dirty="0" smtClean="0"/>
              <a:t>6. В </a:t>
            </a:r>
            <a:r>
              <a:rPr lang="uk-UA" sz="2200" b="1" dirty="0"/>
              <a:t>честь кого було названо столицю Греції? </a:t>
            </a:r>
            <a:br>
              <a:rPr lang="uk-UA" sz="2200" b="1" dirty="0"/>
            </a:br>
            <a:r>
              <a:rPr lang="uk-UA" sz="2200" b="1" dirty="0" smtClean="0"/>
              <a:t>7. Усім </a:t>
            </a:r>
            <a:r>
              <a:rPr lang="uk-UA" sz="2200" b="1" dirty="0"/>
              <a:t>відома американська кіноактриса Норма </a:t>
            </a:r>
            <a:r>
              <a:rPr lang="uk-UA" sz="2200" b="1" dirty="0" err="1"/>
              <a:t>Бейкер</a:t>
            </a:r>
            <a:r>
              <a:rPr lang="uk-UA" sz="2200" b="1" dirty="0"/>
              <a:t>. Назвіть її </a:t>
            </a:r>
            <a:r>
              <a:rPr lang="uk-UA" sz="2200" b="1" dirty="0" smtClean="0"/>
              <a:t>псевдонім</a:t>
            </a:r>
            <a:r>
              <a:rPr lang="uk-UA" sz="2200" b="1" dirty="0"/>
              <a:t>.</a:t>
            </a:r>
            <a:br>
              <a:rPr lang="uk-UA" sz="2200" b="1" dirty="0"/>
            </a:br>
            <a:r>
              <a:rPr lang="uk-UA" sz="2200" b="1" dirty="0" smtClean="0"/>
              <a:t>8. Назвіть </a:t>
            </a:r>
            <a:r>
              <a:rPr lang="uk-UA" sz="2200" b="1" dirty="0"/>
              <a:t>жіноче ім'я, яке в перекладі означає</a:t>
            </a:r>
            <a:r>
              <a:rPr lang="uk-UA" sz="2200" b="1" i="1" dirty="0"/>
              <a:t> чайка. </a:t>
            </a:r>
            <a:r>
              <a:rPr lang="uk-UA" sz="2200" b="1" dirty="0"/>
              <a:t/>
            </a:r>
            <a:br>
              <a:rPr lang="uk-UA" sz="2200" b="1" dirty="0"/>
            </a:br>
            <a:r>
              <a:rPr lang="uk-UA" sz="2200" b="1" dirty="0" smtClean="0"/>
              <a:t>9. Яка </a:t>
            </a:r>
            <a:r>
              <a:rPr lang="uk-UA" sz="2200" b="1" dirty="0"/>
              <a:t>актриса зіграла роль Роксолани в однойменному фільмі</a:t>
            </a:r>
            <a:r>
              <a:rPr lang="uk-UA" sz="2200" b="1" dirty="0" smtClean="0"/>
              <a:t>?</a:t>
            </a:r>
            <a:r>
              <a:rPr lang="uk-UA" sz="2200" b="1" dirty="0"/>
              <a:t/>
            </a:r>
            <a:br>
              <a:rPr lang="uk-UA" sz="2200" b="1" dirty="0"/>
            </a:br>
            <a:r>
              <a:rPr lang="ru-RU" sz="2200" b="1" dirty="0"/>
              <a:t>10.</a:t>
            </a:r>
            <a:r>
              <a:rPr lang="uk-UA" sz="2200" b="1" dirty="0"/>
              <a:t>Як звати казкову особу, яка першою піднялась у нічне небо на побутовому засобі, важчому за повітря</a:t>
            </a:r>
            <a:r>
              <a:rPr lang="uk-UA" sz="2200" b="1" dirty="0" smtClean="0"/>
              <a:t>?</a:t>
            </a:r>
            <a:r>
              <a:rPr lang="uk-UA" sz="2200" b="1" dirty="0"/>
              <a:t/>
            </a:r>
            <a:br>
              <a:rPr lang="uk-UA" sz="2200" b="1" dirty="0"/>
            </a:br>
            <a:r>
              <a:rPr lang="ru-RU" sz="2200" b="1" dirty="0"/>
              <a:t>11.</a:t>
            </a:r>
            <a:r>
              <a:rPr lang="uk-UA" sz="2200" b="1" dirty="0"/>
              <a:t>Назвіть псевдонім Лариси Петрівни Косач. </a:t>
            </a:r>
            <a:br>
              <a:rPr lang="uk-UA" sz="2200" b="1" dirty="0"/>
            </a:br>
            <a:r>
              <a:rPr lang="ru-RU" sz="2200" b="1" dirty="0"/>
              <a:t>12.</a:t>
            </a:r>
            <a:r>
              <a:rPr lang="uk-UA" sz="2200" b="1" dirty="0"/>
              <a:t>Як звали дочку Зевса іі </a:t>
            </a:r>
            <a:r>
              <a:rPr lang="uk-UA" sz="2200" b="1" dirty="0" err="1"/>
              <a:t>Деметри</a:t>
            </a:r>
            <a:r>
              <a:rPr lang="uk-UA" sz="2200" b="1" dirty="0"/>
              <a:t> - дружину Аїда</a:t>
            </a:r>
            <a:r>
              <a:rPr lang="uk-UA" sz="2200" b="1" dirty="0" smtClean="0"/>
              <a:t>?</a:t>
            </a:r>
            <a:r>
              <a:rPr lang="uk-UA" sz="2200" b="1" dirty="0"/>
              <a:t/>
            </a:r>
            <a:br>
              <a:rPr lang="uk-UA" sz="2200" b="1" dirty="0"/>
            </a:br>
            <a:r>
              <a:rPr lang="ru-RU" sz="2200" b="1" dirty="0"/>
              <a:t>13.</a:t>
            </a:r>
            <a:r>
              <a:rPr lang="uk-UA" sz="2200" b="1" dirty="0"/>
              <a:t>Дочка Ярослава Мудрого - французька королева. Назвіть її ім'я</a:t>
            </a:r>
            <a:r>
              <a:rPr lang="uk-UA" sz="2200" b="1" dirty="0" smtClean="0"/>
              <a:t>.</a:t>
            </a:r>
            <a:r>
              <a:rPr lang="uk-UA" sz="1400" dirty="0"/>
              <a:t/>
            </a:r>
            <a:br>
              <a:rPr lang="uk-UA" sz="1400" dirty="0"/>
            </a:br>
            <a:endParaRPr lang="uk-UA" sz="1400" b="1"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201500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0"/>
            <a:ext cx="8964488" cy="6858000"/>
          </a:xfrm>
        </p:spPr>
        <p:txBody>
          <a:bodyPr>
            <a:normAutofit fontScale="90000"/>
          </a:bodyPr>
          <a:lstStyle/>
          <a:p>
            <a:pPr lvl="1" algn="ctr"/>
            <a:r>
              <a:rPr lang="uk-UA" sz="6000" b="1" i="1" dirty="0" smtClean="0">
                <a:solidFill>
                  <a:srgbClr val="FFFF00"/>
                </a:solidFill>
              </a:rPr>
              <a:t>Запитання для команди 11 класу</a:t>
            </a:r>
            <a:r>
              <a:rPr lang="uk-UA" sz="6600" b="1" i="1" dirty="0" smtClean="0">
                <a:solidFill>
                  <a:srgbClr val="FFFF00"/>
                </a:solidFill>
              </a:rPr>
              <a:t/>
            </a:r>
            <a:br>
              <a:rPr lang="uk-UA" sz="6600" b="1" i="1" dirty="0" smtClean="0">
                <a:solidFill>
                  <a:srgbClr val="FFFF00"/>
                </a:solidFill>
              </a:rPr>
            </a:br>
            <a:r>
              <a:rPr lang="uk-UA" sz="2000" b="1" dirty="0" smtClean="0"/>
              <a:t>1. Яку </a:t>
            </a:r>
            <a:r>
              <a:rPr lang="uk-UA" sz="2000" b="1" dirty="0"/>
              <a:t>німфу покарала Гера, позбавивши її голосу</a:t>
            </a:r>
            <a:r>
              <a:rPr lang="uk-UA" sz="2000" b="1" dirty="0" smtClean="0"/>
              <a:t>?</a:t>
            </a:r>
            <a:r>
              <a:rPr lang="uk-UA" sz="1600" b="1" dirty="0"/>
              <a:t/>
            </a:r>
            <a:br>
              <a:rPr lang="uk-UA" sz="1600" b="1" dirty="0"/>
            </a:br>
            <a:r>
              <a:rPr lang="uk-UA" sz="1600" b="1" dirty="0" smtClean="0"/>
              <a:t>2. </a:t>
            </a:r>
            <a:r>
              <a:rPr lang="uk-UA" sz="2000" b="1" dirty="0" smtClean="0"/>
              <a:t>У </a:t>
            </a:r>
            <a:r>
              <a:rPr lang="uk-UA" sz="2000" b="1" dirty="0"/>
              <a:t>назві якої п'єси Івана Котляревського є жіноче ім'я</a:t>
            </a:r>
            <a:r>
              <a:rPr lang="uk-UA" sz="2000" b="1" dirty="0" smtClean="0"/>
              <a:t>?</a:t>
            </a:r>
            <a:r>
              <a:rPr lang="uk-UA" sz="1600" b="1" dirty="0"/>
              <a:t/>
            </a:r>
            <a:br>
              <a:rPr lang="uk-UA" sz="1600" b="1" dirty="0"/>
            </a:br>
            <a:r>
              <a:rPr lang="uk-UA" sz="1600" b="1" dirty="0" smtClean="0"/>
              <a:t>3. </a:t>
            </a:r>
            <a:r>
              <a:rPr lang="uk-UA" sz="2000" b="1" dirty="0" smtClean="0"/>
              <a:t>Ця </a:t>
            </a:r>
            <a:r>
              <a:rPr lang="uk-UA" sz="2000" b="1" dirty="0"/>
              <a:t>американська співачка знялась у відомому кінофільмі «Охоронець</a:t>
            </a:r>
            <a:r>
              <a:rPr lang="uk-UA" sz="2000" b="1" dirty="0" smtClean="0"/>
              <a:t>».</a:t>
            </a:r>
            <a:r>
              <a:rPr lang="uk-UA" sz="1600" b="1" dirty="0"/>
              <a:t/>
            </a:r>
            <a:br>
              <a:rPr lang="uk-UA" sz="1600" b="1" dirty="0"/>
            </a:br>
            <a:r>
              <a:rPr lang="uk-UA" sz="1600" b="1" dirty="0" smtClean="0"/>
              <a:t>4. </a:t>
            </a:r>
            <a:r>
              <a:rPr lang="uk-UA" sz="2000" b="1" dirty="0" smtClean="0"/>
              <a:t>Остання </a:t>
            </a:r>
            <a:r>
              <a:rPr lang="uk-UA" sz="2000" b="1" dirty="0"/>
              <a:t>цариця Єгипту з роду </a:t>
            </a:r>
            <a:r>
              <a:rPr lang="uk-UA" sz="2000" b="1" dirty="0" err="1"/>
              <a:t>Птолемеїв</a:t>
            </a:r>
            <a:r>
              <a:rPr lang="uk-UA" sz="2000" b="1" dirty="0"/>
              <a:t>. </a:t>
            </a:r>
            <a:r>
              <a:rPr lang="uk-UA" sz="1600" b="1" dirty="0"/>
              <a:t/>
            </a:r>
            <a:br>
              <a:rPr lang="uk-UA" sz="1600" b="1" dirty="0"/>
            </a:br>
            <a:r>
              <a:rPr lang="uk-UA" sz="1600" b="1" dirty="0" smtClean="0"/>
              <a:t>5. </a:t>
            </a:r>
            <a:r>
              <a:rPr lang="uk-UA" sz="2000" b="1" dirty="0" smtClean="0"/>
              <a:t>Дочка </a:t>
            </a:r>
            <a:r>
              <a:rPr lang="uk-UA" sz="2000" b="1" dirty="0"/>
              <a:t>київського князя Всеволода Ярославича - імператриця </a:t>
            </a:r>
            <a:r>
              <a:rPr lang="uk-UA" sz="2000" b="1" dirty="0" smtClean="0"/>
              <a:t>германська.</a:t>
            </a:r>
            <a:r>
              <a:rPr lang="uk-UA" sz="1600" b="1" dirty="0" smtClean="0"/>
              <a:t/>
            </a:r>
            <a:br>
              <a:rPr lang="uk-UA" sz="1600" b="1" dirty="0" smtClean="0"/>
            </a:br>
            <a:r>
              <a:rPr lang="uk-UA" sz="1600" b="1" dirty="0" smtClean="0"/>
              <a:t>6. </a:t>
            </a:r>
            <a:r>
              <a:rPr lang="uk-UA" sz="2000" b="1" dirty="0" smtClean="0"/>
              <a:t>Столиця </a:t>
            </a:r>
            <a:r>
              <a:rPr lang="uk-UA" sz="2000" b="1" dirty="0"/>
              <a:t>європейської країни, названа жіночим ім'ям</a:t>
            </a:r>
            <a:r>
              <a:rPr lang="uk-UA" sz="2000" b="1" dirty="0" smtClean="0"/>
              <a:t>.</a:t>
            </a:r>
            <a:r>
              <a:rPr lang="uk-UA" sz="1600" b="1" dirty="0"/>
              <a:t/>
            </a:r>
            <a:br>
              <a:rPr lang="uk-UA" sz="1600" b="1" dirty="0"/>
            </a:br>
            <a:r>
              <a:rPr lang="uk-UA" sz="1600" b="1" dirty="0" smtClean="0"/>
              <a:t>7. </a:t>
            </a:r>
            <a:r>
              <a:rPr lang="uk-UA" sz="2000" b="1" dirty="0" smtClean="0"/>
              <a:t>Богиня </a:t>
            </a:r>
            <a:r>
              <a:rPr lang="uk-UA" sz="2000" b="1" dirty="0"/>
              <a:t>кохання в давньогрецькій міфології, яка, за легендою, народилася із морської </a:t>
            </a:r>
            <a:r>
              <a:rPr lang="uk-UA" sz="2000" b="1" dirty="0" smtClean="0"/>
              <a:t>піни.</a:t>
            </a:r>
            <a:r>
              <a:rPr lang="uk-UA" sz="1600" b="1" dirty="0"/>
              <a:t/>
            </a:r>
            <a:br>
              <a:rPr lang="uk-UA" sz="1600" b="1" dirty="0"/>
            </a:br>
            <a:r>
              <a:rPr lang="uk-UA" sz="1600" b="1" dirty="0" smtClean="0"/>
              <a:t>8. </a:t>
            </a:r>
            <a:r>
              <a:rPr lang="uk-UA" sz="2000" b="1" dirty="0" err="1" smtClean="0"/>
              <a:t>Продовжіть</a:t>
            </a:r>
            <a:r>
              <a:rPr lang="uk-UA" sz="2000" b="1" dirty="0"/>
              <a:t>: Кий, Щ</a:t>
            </a:r>
            <a:r>
              <a:rPr lang="uk-UA" sz="2000" b="1" dirty="0" smtClean="0"/>
              <a:t>ек</a:t>
            </a:r>
            <a:r>
              <a:rPr lang="uk-UA" sz="2000" b="1" dirty="0"/>
              <a:t>, Хорив і сестриця... </a:t>
            </a:r>
            <a:r>
              <a:rPr lang="uk-UA" sz="1600" b="1" dirty="0"/>
              <a:t/>
            </a:r>
            <a:br>
              <a:rPr lang="uk-UA" sz="1600" b="1" dirty="0"/>
            </a:br>
            <a:r>
              <a:rPr lang="uk-UA" sz="1600" b="1" dirty="0" smtClean="0"/>
              <a:t>9. </a:t>
            </a:r>
            <a:r>
              <a:rPr lang="uk-UA" sz="2000" b="1" dirty="0" smtClean="0"/>
              <a:t>«Золота </a:t>
            </a:r>
            <a:r>
              <a:rPr lang="uk-UA" sz="2000" b="1" dirty="0"/>
              <a:t>рибка» в українському спорті.</a:t>
            </a:r>
            <a:r>
              <a:rPr lang="uk-UA" sz="2000" b="1" i="1" dirty="0"/>
              <a:t> </a:t>
            </a:r>
            <a:r>
              <a:rPr lang="uk-UA" sz="1600" b="1" dirty="0"/>
              <a:t/>
            </a:r>
            <a:br>
              <a:rPr lang="uk-UA" sz="1600" b="1" dirty="0"/>
            </a:br>
            <a:r>
              <a:rPr lang="ru-RU" sz="2000" b="1" dirty="0" smtClean="0"/>
              <a:t>10.У </a:t>
            </a:r>
            <a:r>
              <a:rPr lang="uk-UA" sz="2000" b="1" dirty="0" smtClean="0"/>
              <a:t>назві </a:t>
            </a:r>
            <a:r>
              <a:rPr lang="uk-UA" sz="2000" b="1" dirty="0"/>
              <a:t>якого українського міста є сто жіночих імен? </a:t>
            </a:r>
            <a:r>
              <a:rPr lang="uk-UA" sz="1600" b="1" dirty="0"/>
              <a:t/>
            </a:r>
            <a:br>
              <a:rPr lang="uk-UA" sz="1600" b="1" dirty="0"/>
            </a:br>
            <a:r>
              <a:rPr lang="ru-RU" sz="2000" b="1" dirty="0"/>
              <a:t>11.</a:t>
            </a:r>
            <a:r>
              <a:rPr lang="uk-UA" sz="2000" b="1" dirty="0"/>
              <a:t>За грецьким міфом, вона випустила на волю всі лиха, хвороби, напасті, які відтоді іі оселилися серед людей. Хто вона? </a:t>
            </a:r>
            <a:r>
              <a:rPr lang="uk-UA" sz="1600" b="1" dirty="0"/>
              <a:t/>
            </a:r>
            <a:br>
              <a:rPr lang="uk-UA" sz="1600" b="1" dirty="0"/>
            </a:br>
            <a:r>
              <a:rPr lang="uk-UA" sz="2000" b="1" dirty="0"/>
              <a:t>12.Під яким псевдонімом виступає російська співачка Алла Перфілова? </a:t>
            </a:r>
            <a:r>
              <a:rPr lang="uk-UA" sz="1600" b="1" dirty="0"/>
              <a:t/>
            </a:r>
            <a:br>
              <a:rPr lang="uk-UA" sz="1600" b="1" dirty="0"/>
            </a:br>
            <a:r>
              <a:rPr lang="ru-RU" sz="2000" b="1" dirty="0"/>
              <a:t>13.</a:t>
            </a:r>
            <a:r>
              <a:rPr lang="uk-UA" sz="2000" b="1" dirty="0"/>
              <a:t>Внучка Ярослава Мудрого, яка створила в Києві першу школу для дівчат. Назвіть її ім'я. </a:t>
            </a:r>
            <a:r>
              <a:rPr lang="uk-UA" sz="1600" b="1" dirty="0"/>
              <a:t/>
            </a:r>
            <a:br>
              <a:rPr lang="uk-UA" sz="1600" b="1" dirty="0"/>
            </a:br>
            <a:r>
              <a:rPr lang="uk-UA" sz="2000" b="1" dirty="0"/>
              <a:t/>
            </a:r>
            <a:br>
              <a:rPr lang="uk-UA" sz="2000" b="1" dirty="0"/>
            </a:br>
            <a:endParaRPr lang="uk-UA" sz="2000" b="1" i="1" dirty="0">
              <a:solidFill>
                <a:srgbClr val="FFFF0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958641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fontScale="90000"/>
          </a:bodyPr>
          <a:lstStyle/>
          <a:p>
            <a:r>
              <a:rPr lang="uk-UA" sz="7200" b="1" i="1" dirty="0" smtClean="0"/>
              <a:t>Другий </a:t>
            </a:r>
            <a:r>
              <a:rPr lang="uk-UA" sz="7200" b="1" i="1" dirty="0"/>
              <a:t>тур </a:t>
            </a:r>
            <a:r>
              <a:rPr lang="uk-UA" sz="7200" b="1" i="1" dirty="0" smtClean="0"/>
              <a:t/>
            </a:r>
            <a:br>
              <a:rPr lang="uk-UA" sz="7200" b="1" i="1" dirty="0" smtClean="0"/>
            </a:br>
            <a:r>
              <a:rPr lang="uk-UA" sz="7200" b="1" i="1" dirty="0" smtClean="0">
                <a:solidFill>
                  <a:srgbClr val="FFFF00"/>
                </a:solidFill>
              </a:rPr>
              <a:t>«Історичний костюм»</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1026"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0" y="2636912"/>
            <a:ext cx="9144000" cy="4221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064304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7200" b="1" i="1" dirty="0" smtClean="0"/>
              <a:t>Третій </a:t>
            </a:r>
            <a:r>
              <a:rPr lang="uk-UA" sz="7200" b="1" i="1" dirty="0"/>
              <a:t>тур </a:t>
            </a:r>
            <a:r>
              <a:rPr lang="uk-UA" sz="7200" b="1" i="1" dirty="0" smtClean="0"/>
              <a:t/>
            </a:r>
            <a:br>
              <a:rPr lang="uk-UA" sz="7200" b="1" i="1" dirty="0" smtClean="0"/>
            </a:br>
            <a:r>
              <a:rPr lang="uk-UA" sz="7200" b="1" i="1" dirty="0" smtClean="0">
                <a:solidFill>
                  <a:srgbClr val="FFFF00"/>
                </a:solidFill>
              </a:rPr>
              <a:t>«Ці чарівні жінки»</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928662" y="2714624"/>
            <a:ext cx="7072362" cy="4143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0717902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fontScale="90000"/>
          </a:bodyPr>
          <a:lstStyle/>
          <a:p>
            <a:r>
              <a:rPr lang="uk-UA" sz="7200" b="1" i="1" dirty="0" smtClean="0"/>
              <a:t>Четвертий тур </a:t>
            </a:r>
            <a:br>
              <a:rPr lang="uk-UA" sz="7200" b="1" i="1" dirty="0" smtClean="0"/>
            </a:br>
            <a:r>
              <a:rPr lang="uk-UA" sz="7200" b="1" i="1" dirty="0" smtClean="0">
                <a:solidFill>
                  <a:srgbClr val="FFFF00"/>
                </a:solidFill>
              </a:rPr>
              <a:t>«Вгадай історичну особу»</a:t>
            </a:r>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spTree>
    <p:extLst>
      <p:ext uri="{BB962C8B-B14F-4D97-AF65-F5344CB8AC3E}">
        <p14:creationId xmlns:p14="http://schemas.microsoft.com/office/powerpoint/2010/main" xmlns="" val="2075093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476672"/>
            <a:ext cx="8892480" cy="3312368"/>
          </a:xfrm>
        </p:spPr>
        <p:txBody>
          <a:bodyPr>
            <a:normAutofit/>
          </a:bodyPr>
          <a:lstStyle/>
          <a:p>
            <a:r>
              <a:rPr lang="uk-UA" sz="6600" b="1" dirty="0">
                <a:solidFill>
                  <a:srgbClr val="FFFF00"/>
                </a:solidFill>
              </a:rPr>
              <a:t/>
            </a:r>
            <a:br>
              <a:rPr lang="uk-UA" sz="6600" b="1" dirty="0">
                <a:solidFill>
                  <a:srgbClr val="FFFF00"/>
                </a:solidFill>
              </a:rPr>
            </a:br>
            <a:endParaRPr lang="uk-UA" sz="6600" b="1" i="1" dirty="0">
              <a:solidFill>
                <a:srgbClr val="FFFF00"/>
              </a:solidFill>
            </a:endParaRPr>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51520" y="548680"/>
            <a:ext cx="4032448" cy="5904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572000" y="548680"/>
            <a:ext cx="4320480" cy="590465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610365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28</Words>
  <Application>Microsoft Office PowerPoint</Application>
  <PresentationFormat>Экран (4:3)</PresentationFormat>
  <Paragraphs>20</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Ігрова  шоу-програма  для учнів 9 та 11 класів «Міс Історія» </vt:lpstr>
      <vt:lpstr>  Мета заходу:  сприяти розвитку пізнавальних інтересів і здібностей, формуванню естетичної культури, вихованню поваги до жінки, спонукати учнів до самовдосконалення. </vt:lpstr>
      <vt:lpstr>Перший тур  «Ім'я їй - жінка!» </vt:lpstr>
      <vt:lpstr>Запитання для команди 9 класу 1. Ім'ям цієї фінікійської царівни, яку викрав закоханий Зевс, названо одну з частіш світу.  2. Як звали дружину київського князя Ігоря?  3. Своєю світовою славою ця англійська письменниця зобов'язана кримінальним злочинам.  4. Назвіть ім'я першої жінки на Землі.  5. Дружина єгипетського фараона Ехнатопа – прекрасна. 6. В честь кого було названо столицю Греції?  7. Усім відома американська кіноактриса Норма Бейкер. Назвіть її псевдонім. 8. Назвіть жіноче ім'я, яке в перекладі означає чайка.  9. Яка актриса зіграла роль Роксолани в однойменному фільмі? 10.Як звати казкову особу, яка першою піднялась у нічне небо на побутовому засобі, важчому за повітря? 11.Назвіть псевдонім Лариси Петрівни Косач.  12.Як звали дочку Зевса іі Деметри - дружину Аїда? 13.Дочка Ярослава Мудрого - французька королева. Назвіть її ім'я. </vt:lpstr>
      <vt:lpstr>Запитання для команди 11 класу 1. Яку німфу покарала Гера, позбавивши її голосу? 2. У назві якої п'єси Івана Котляревського є жіноче ім'я? 3. Ця американська співачка знялась у відомому кінофільмі «Охоронець». 4. Остання цариця Єгипту з роду Птолемеїв.  5. Дочка київського князя Всеволода Ярославича - імператриця германська. 6. Столиця європейської країни, названа жіночим ім'ям. 7. Богиня кохання в давньогрецькій міфології, яка, за легендою, народилася із морської піни. 8. Продовжіть: Кий, Щек, Хорив і сестриця...  9. «Золота рибка» в українському спорті.  10.У назві якого українського міста є сто жіночих імен?  11.За грецьким міфом, вона випустила на волю всі лиха, хвороби, напасті, які відтоді іі оселилися серед людей. Хто вона?  12.Під яким псевдонімом виступає російська співачка Алла Перфілова?  13.Внучка Ярослава Мудрого, яка створила в Києві першу школу для дівчат. Назвіть її ім'я.   </vt:lpstr>
      <vt:lpstr>Другий тур  «Історичний костюм» </vt:lpstr>
      <vt:lpstr>Третій тур  «Ці чарівні жінки» </vt:lpstr>
      <vt:lpstr>Четвертий тур  «Вгадай історичну особу» </vt:lpstr>
      <vt:lpstr> </vt:lpstr>
      <vt:lpstr> </vt:lpstr>
      <vt:lpstr> </vt:lpstr>
      <vt:lpstr> </vt:lpstr>
      <vt:lpstr> </vt:lpstr>
      <vt:lpstr> </vt:lpstr>
      <vt:lpstr> </vt:lpstr>
      <vt:lpstr> </vt:lpstr>
      <vt:lpstr>П'ятий  тур  «Примхи Мельпомени» </vt:lpstr>
      <vt:lpstr>Шостий  тур  «Поетично-фольклорний» </vt:lpstr>
      <vt:lpstr>Сьомий  тур  «Музичний» </vt:lpstr>
      <vt:lpstr>Восьмий  тур  «Перлини думки»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Ігрова  шоу-програма  для учнів 9 класу «Міс Історія» </dc:title>
  <dc:creator>Лена</dc:creator>
  <cp:lastModifiedBy>User</cp:lastModifiedBy>
  <cp:revision>34</cp:revision>
  <dcterms:created xsi:type="dcterms:W3CDTF">2012-12-24T10:05:06Z</dcterms:created>
  <dcterms:modified xsi:type="dcterms:W3CDTF">2019-06-23T03:56:00Z</dcterms:modified>
</cp:coreProperties>
</file>