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58" r:id="rId8"/>
    <p:sldId id="264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99FF99"/>
    <a:srgbClr val="F6505C"/>
    <a:srgbClr val="000000"/>
    <a:srgbClr val="9C5BC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A1650-D86A-4154-9002-C734574D632F}" type="datetimeFigureOut">
              <a:rPr lang="ru-RU"/>
              <a:pPr>
                <a:defRPr/>
              </a:pPr>
              <a:t>19.09.2011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5031C-5281-418B-88E3-37027562B8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3950A-DD55-44A0-93C6-77DC63247CBA}" type="datetimeFigureOut">
              <a:rPr lang="ru-RU"/>
              <a:pPr>
                <a:defRPr/>
              </a:pPr>
              <a:t>19.09.2011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4A139-C301-4BF3-90E3-B5674324F3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9E08E-048C-4875-92C2-6FA217A6C39A}" type="datetimeFigureOut">
              <a:rPr lang="ru-RU"/>
              <a:pPr>
                <a:defRPr/>
              </a:pPr>
              <a:t>19.09.2011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97297-6796-495F-8A92-6DE3960249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2C02E-6889-42B2-BB0B-677E6BC828D3}" type="datetimeFigureOut">
              <a:rPr lang="ru-RU"/>
              <a:pPr>
                <a:defRPr/>
              </a:pPr>
              <a:t>19.09.2011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EF000-5861-4816-BD11-98BC664DBE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BF6B5-C7EB-44A6-B58B-EFD823F36344}" type="datetimeFigureOut">
              <a:rPr lang="ru-RU"/>
              <a:pPr>
                <a:defRPr/>
              </a:pPr>
              <a:t>19.09.2011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1FC50-57F2-419C-A8BB-0B59CFA355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E2792-35FC-445E-9788-464174CE8C72}" type="datetimeFigureOut">
              <a:rPr lang="ru-RU"/>
              <a:pPr>
                <a:defRPr/>
              </a:pPr>
              <a:t>19.09.2011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0D559-7563-40E9-9192-43F6FC50F1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7AC01-B842-4E6C-BDC8-A820C4E28015}" type="datetimeFigureOut">
              <a:rPr lang="ru-RU"/>
              <a:pPr>
                <a:defRPr/>
              </a:pPr>
              <a:t>19.09.2011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A69B0-92E2-44FB-9DD0-9084455E8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BD983-A990-4ABD-8B42-992BD84AE9CB}" type="datetimeFigureOut">
              <a:rPr lang="ru-RU"/>
              <a:pPr>
                <a:defRPr/>
              </a:pPr>
              <a:t>19.09.2011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82C29-96DA-40AB-9494-B27A31EF24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BF7F5-B9DB-4C78-9433-4D0FEBF0685D}" type="datetimeFigureOut">
              <a:rPr lang="ru-RU"/>
              <a:pPr>
                <a:defRPr/>
              </a:pPr>
              <a:t>19.09.2011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91AC3-2904-4F49-B1E2-EC4983D8F2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0957F-5FC5-440F-B4A3-58B1757824AC}" type="datetimeFigureOut">
              <a:rPr lang="ru-RU"/>
              <a:pPr>
                <a:defRPr/>
              </a:pPr>
              <a:t>19.09.2011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7932C-60B0-41EB-A57B-E6751B2EC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E8A30-CAD6-4CC7-8A4A-8E5C84C50007}" type="datetimeFigureOut">
              <a:rPr lang="ru-RU"/>
              <a:pPr>
                <a:defRPr/>
              </a:pPr>
              <a:t>19.09.2011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23239-D845-4140-9214-A61249581E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F2D5E0-55B2-4BF6-A8C9-8422F3067330}" type="datetimeFigureOut">
              <a:rPr lang="ru-RU"/>
              <a:pPr>
                <a:defRPr/>
              </a:pPr>
              <a:t>19.09.2011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45FC3D-A6C1-4934-914F-61328B941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админ\Desktop\1304422392_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28728" y="1763618"/>
            <a:ext cx="69294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«Не забывайте </a:t>
            </a:r>
          </a:p>
          <a:p>
            <a:pPr algn="ctr"/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народные игры!»</a:t>
            </a:r>
            <a:endParaRPr lang="ru-RU" sz="7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86380" y="4500570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6215082"/>
            <a:ext cx="184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3799" y="21429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1428736"/>
            <a:ext cx="66437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Работая с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детьми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педагогу надо помнить, что впечатления детства глубоки и неизгладимы в памяти взрослого человека.</a:t>
            </a:r>
          </a:p>
          <a:p>
            <a:endParaRPr lang="ru-RU" dirty="0"/>
          </a:p>
        </p:txBody>
      </p:sp>
      <p:pic>
        <p:nvPicPr>
          <p:cNvPr id="3" name="Picture 2" descr="C:\Users\админ\Desktop\medicinskaya-karta-forma-026-u-2016-1473395251kvz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3732035"/>
            <a:ext cx="3286148" cy="2411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igry-svyazannye-s-pojarom-dlya-detey-48941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236742"/>
            <a:ext cx="6215106" cy="2478274"/>
          </a:xfrm>
          <a:prstGeom prst="rect">
            <a:avLst/>
          </a:prstGeom>
          <a:noFill/>
        </p:spPr>
      </p:pic>
      <p:pic>
        <p:nvPicPr>
          <p:cNvPr id="2" name="Picture 2" descr="C:\Users\админ\Desktop\1803315_spasibo-za-vnimanie-na-angliiskom-animaciya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646597"/>
            <a:ext cx="6906292" cy="2282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785794"/>
            <a:ext cx="74295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Все мы знаем,  детство — возрастной этап, в решающей степени определяющий дальнейшее развитие человека. Общепризнано, что это период:  рождения личности, первоначального раскрытия творческих сил ребенка, становление основ индивидуальности. Важнейшим условием развития ребенка является освоение игровой деятельности.</a:t>
            </a:r>
          </a:p>
          <a:p>
            <a:pPr indent="457200" algn="just"/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деятельность непродуктивная, ее мотивация заключается в самом игровом процессе. 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- бы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игровой процесс не строился, и насколько бы сложны или просты не были правила игры, она остается не только развлечением или физической тренировкой, но и средством психологической подготовки к будущим жизненным ситуациям. Без игры немыслимо формирование человека, как полноценной личности. И культура русского народа одна из лучших тому примеров, т.к. является одной из богатейших в мире по количеству и разнообразию  игр.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785794"/>
            <a:ext cx="714379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Русские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народные игры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самодостаточные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произведения народного творчества, созданные и оточенные десятками поколений наших предков, и вобравшие в себя опыт народа.</a:t>
            </a:r>
          </a:p>
          <a:p>
            <a:pPr indent="45720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Вряд ли когда-нибудь мы всерьёз задумывались, кто и когда слепил первый снежок, кто выдумал кататься на санках с горки; или сколько лет «Казакам-разбойникам». Эти игры жили с нами с самого детства и воспринимались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 нечто само собой разумеющееся.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проследить за возникновением, историей и развитием народных игр, то можно заметить, что сами игры возникали не на пустом месте, а прообразом для них служили реальные события как бытовые, так и культурно-исторические.</a:t>
            </a:r>
          </a:p>
          <a:p>
            <a:pPr indent="45720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 народных играх радость движения сочетается с духовным обогащением детей. Игровая ситуация увлекает, развивает умственную деятельность и воспитывает ребенка. В этих играх много юмора, шуток, соревновательного задора. Часто движения сопровождаются неожиданными веселыми моментами, заманчивыми и любимыми детьми считалками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дмин\Desktop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071810"/>
            <a:ext cx="5286412" cy="297638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10878" y="428604"/>
            <a:ext cx="6518708" cy="27084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Считалки: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Катился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горох по блюду, ты води, а я 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куплю себе дуду, и по улице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пойду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Громче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дудочка дуди, мы играем, 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води;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Шла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кукушка мимо сети, а за нею малы дети.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Кукушата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просят пить, выходи тебе водить.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500043"/>
            <a:ext cx="757242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Игра «Золотые ворота»</a:t>
            </a:r>
          </a:p>
          <a:p>
            <a:pPr indent="4572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Двух игроков выбирают путем считалки, они договариваются, кто из них как будет называться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Солнце – месяц, дерево - кустик, карлик - великан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встают друг, против друга подняв вверх соединенные руки, образуют ворота. Остальные желающие идут вереницей друг за другом. </a:t>
            </a:r>
          </a:p>
          <a:p>
            <a:pPr indent="457200" algn="just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Ведущие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произносят: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Ай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люли, ай люли. Наши руки мы сплели.  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                       Мы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их подняли повыше, получилось красота!</a:t>
            </a:r>
          </a:p>
          <a:p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                      Получились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не простые золотые ворота!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Золотые </a:t>
            </a:r>
            <a:r>
              <a:rPr lang="ru-RU" sz="1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ворота                       </a:t>
            </a:r>
            <a:r>
              <a:rPr lang="ru-RU" sz="1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дети идут вереницей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под руками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Пропускаю </a:t>
            </a:r>
            <a:r>
              <a:rPr lang="ru-RU" sz="1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всегда                                               </a:t>
            </a:r>
          </a:p>
          <a:p>
            <a:r>
              <a:rPr lang="ru-RU" sz="1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Первый </a:t>
            </a:r>
            <a:r>
              <a:rPr lang="ru-RU" sz="1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 прощается</a:t>
            </a:r>
          </a:p>
          <a:p>
            <a:r>
              <a:rPr lang="ru-RU" sz="1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Второй </a:t>
            </a:r>
            <a:r>
              <a:rPr lang="ru-RU" sz="1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запрещается.</a:t>
            </a:r>
          </a:p>
          <a:p>
            <a:r>
              <a:rPr lang="ru-RU" sz="1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А </a:t>
            </a:r>
            <a:r>
              <a:rPr lang="ru-RU" sz="1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третий раз</a:t>
            </a:r>
          </a:p>
          <a:p>
            <a:r>
              <a:rPr lang="ru-RU" sz="1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Не </a:t>
            </a:r>
            <a:r>
              <a:rPr lang="ru-RU" sz="1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пропустят вас!                    </a:t>
            </a:r>
            <a:r>
              <a:rPr lang="ru-RU" sz="1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ведущие быстро опускают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руки </a:t>
            </a:r>
          </a:p>
          <a:p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спрашивают «солнце или месяц»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Играющий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встает позади того, кого выбрал. Таким способом все дети делятся на две команды, и начинается игра.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igra_zolotye_vor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14356"/>
            <a:ext cx="7715304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дмин\Desktop\deti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47679" y="285728"/>
            <a:ext cx="2447911" cy="607223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28728" y="857232"/>
            <a:ext cx="7072362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гра  «</a:t>
            </a:r>
            <a:r>
              <a:rPr lang="ru-RU" sz="2800" dirty="0" smtClean="0"/>
              <a:t>Садовник и цветы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Дети становятся в шеренгу на одном конце площадке: это цветы в саду. Выбирается водящий – садовник. Он находится на расстоянии 8 – 10 метров от детей. Приближается к ним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садовник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говорит:</a:t>
            </a:r>
          </a:p>
          <a:p>
            <a:pPr indent="457200"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Я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иду сорвать цветок,</a:t>
            </a:r>
          </a:p>
          <a:p>
            <a:pPr indent="457200"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Из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цветов сплести венок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/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хотим,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чтоб нас срывали,</a:t>
            </a:r>
          </a:p>
          <a:p>
            <a:pPr indent="457200"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И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венки из нас сплетали.</a:t>
            </a:r>
          </a:p>
          <a:p>
            <a:pPr indent="457200"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Мы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хотим в саду остаться,</a:t>
            </a:r>
          </a:p>
          <a:p>
            <a:pPr indent="457200"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Будут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нами любоваться.</a:t>
            </a:r>
          </a:p>
          <a:p>
            <a:pPr indent="45720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Произносят последние слова, дети бегут на другой конец площадки, а водящий старается поймать кого – либо из играющих.</a:t>
            </a:r>
          </a:p>
          <a:p>
            <a:pPr indent="457200"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571480"/>
            <a:ext cx="714379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По содержанию все народные игры выразительны и доступны ребенку.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способствуют разностороннему развитию, вызывают активную работу мысли, способствуют расширению кругозора, уточнению представлений об окружающем мире, совершенствованию всех психических процессов, стимулируют переход детского организма к более высокой ступени развития.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свои жизненные впечатления и переживания малыши отражают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условно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игровой форме, способствующей конкретному перевоплощению в образ («Гуси лебеди», «Волк во рву», «Медведь и пчелы», «Охотники и звери», «Мыши и кот», «Наседка и цыплята»). </a:t>
            </a:r>
          </a:p>
        </p:txBody>
      </p:sp>
      <p:pic>
        <p:nvPicPr>
          <p:cNvPr id="18434" name="Picture 2" descr="C:\Users\админ\Desktop\8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786190"/>
            <a:ext cx="3643338" cy="2388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857232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ародные игры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787" y="2000240"/>
            <a:ext cx="1785949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Игры, отражающие отношения человека и Природы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285984" y="4023374"/>
            <a:ext cx="1857388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Игры, отражающие повседневные знания и быт наших предков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57620" y="2285992"/>
            <a:ext cx="1857388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Игры на находчивость, быстроту и координацию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143636" y="3643314"/>
            <a:ext cx="1643042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Игры на силу и ловкость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10912" y="2202412"/>
            <a:ext cx="171874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Военные игры</a:t>
            </a:r>
            <a:endParaRPr lang="ru-RU" dirty="0"/>
          </a:p>
        </p:txBody>
      </p:sp>
      <p:cxnSp>
        <p:nvCxnSpPr>
          <p:cNvPr id="25" name="Прямая со стрелкой 24"/>
          <p:cNvCxnSpPr>
            <a:endCxn id="19" idx="0"/>
          </p:cNvCxnSpPr>
          <p:nvPr/>
        </p:nvCxnSpPr>
        <p:spPr>
          <a:xfrm rot="10800000" flipV="1">
            <a:off x="1678762" y="1500174"/>
            <a:ext cx="1678792" cy="500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4071934" y="1928802"/>
            <a:ext cx="71438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4964909" y="1607331"/>
            <a:ext cx="1928826" cy="18573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20" idx="0"/>
          </p:cNvCxnSpPr>
          <p:nvPr/>
        </p:nvCxnSpPr>
        <p:spPr>
          <a:xfrm rot="5400000">
            <a:off x="2345987" y="2440303"/>
            <a:ext cx="2451762" cy="7143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500694" y="1500174"/>
            <a:ext cx="2071702" cy="642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43702" y="2571744"/>
            <a:ext cx="19288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«Кулачный бой», «Казаки-разбойники»,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«Взятие крепости», «Снежки».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43636" y="4286256"/>
            <a:ext cx="16430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«Чехарда», «Дуга»,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«Бой петухов», «Третий лишний».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00496" y="3500438"/>
            <a:ext cx="16430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«Горелки»,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«Свайка»,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«Жмурки».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5984" y="5500702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«Невод», «Удочка», «Птицелов», «Бояре».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85786" y="3500438"/>
            <a:ext cx="1785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«Волки во рву»,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«Хромая лиса»,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«Волки и овцы».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13" grpId="0"/>
      <p:bldP spid="14" grpId="0"/>
      <p:bldP spid="15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cveti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cveti</Template>
  <TotalTime>210</TotalTime>
  <Words>743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cveti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Цветы</dc:title>
  <dc:creator>Марина</dc:creator>
  <cp:lastModifiedBy>1</cp:lastModifiedBy>
  <cp:revision>33</cp:revision>
  <dcterms:created xsi:type="dcterms:W3CDTF">2011-07-07T13:04:03Z</dcterms:created>
  <dcterms:modified xsi:type="dcterms:W3CDTF">2011-09-19T03:06:21Z</dcterms:modified>
</cp:coreProperties>
</file>