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24.06.2019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24.06.2019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700808"/>
            <a:ext cx="8458200" cy="1470025"/>
          </a:xfrm>
        </p:spPr>
        <p:txBody>
          <a:bodyPr>
            <a:normAutofit/>
          </a:bodyPr>
          <a:lstStyle/>
          <a:p>
            <a:pPr algn="ctr"/>
            <a:r>
              <a:rPr lang="uk-UA" sz="5400" dirty="0" smtClean="0"/>
              <a:t>Дидактичні матеріали 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sz="3200" b="1" dirty="0" smtClean="0">
                <a:solidFill>
                  <a:srgbClr val="FF0000"/>
                </a:solidFill>
              </a:rPr>
              <a:t>5 клас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5-8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301208"/>
            <a:ext cx="9144000" cy="15567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5-14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64488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1268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5-7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136904" cy="789349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597352"/>
            <a:ext cx="9144000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5-2-6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548680"/>
            <a:ext cx="6264696" cy="63093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400800"/>
            <a:ext cx="91440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</TotalTime>
  <Words>4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Городская</vt:lpstr>
      <vt:lpstr>Дидактичні матеріали 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2019-06-23T21:22:49Z</dcterms:created>
  <dcterms:modified xsi:type="dcterms:W3CDTF">2019-06-23T21:37:24Z</dcterms:modified>
</cp:coreProperties>
</file>