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69" r:id="rId3"/>
    <p:sldId id="270" r:id="rId4"/>
    <p:sldId id="271" r:id="rId5"/>
    <p:sldId id="272" r:id="rId6"/>
    <p:sldId id="273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34B3F-604F-4868-BDE3-80FCD60A78E7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81BBC2-E241-40C3-AB4E-6C7EE9A34D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8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EA7523-65DB-415F-BC59-5C512E57A1DB}" type="datetimeFigureOut">
              <a:rPr lang="ru-RU" smtClean="0"/>
              <a:pPr/>
              <a:t>17.07.2019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C241DD-95C8-40AE-94FC-D1DBE6D6210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214423"/>
            <a:ext cx="8535892" cy="2386028"/>
          </a:xfrm>
        </p:spPr>
        <p:txBody>
          <a:bodyPr>
            <a:normAutofit fontScale="90000"/>
          </a:bodyPr>
          <a:lstStyle/>
          <a:p>
            <a:r>
              <a:rPr lang="ru-RU" dirty="0"/>
              <a:t>Информационно-аналитический отчет (часть 2)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643314"/>
            <a:ext cx="7854696" cy="2071702"/>
          </a:xfrm>
        </p:spPr>
        <p:txBody>
          <a:bodyPr>
            <a:normAutofit/>
          </a:bodyPr>
          <a:lstStyle/>
          <a:p>
            <a:r>
              <a:rPr lang="ru-RU" dirty="0"/>
              <a:t>Учителя русского языка и литературы </a:t>
            </a:r>
            <a:r>
              <a:rPr lang="ru-RU" b="1" dirty="0"/>
              <a:t>МАОУ СОШ с. Чапаево</a:t>
            </a:r>
          </a:p>
          <a:p>
            <a:r>
              <a:rPr lang="ru-RU" dirty="0"/>
              <a:t>Степановой Т.Б.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900" b="1" dirty="0"/>
              <a:t>Протокол проверки результатов по итоговому сочинению 2018-2019 гг.</a:t>
            </a:r>
            <a:br>
              <a:rPr lang="ru-RU" sz="2900" b="1" dirty="0"/>
            </a:br>
            <a:r>
              <a:rPr lang="ru-RU" sz="2900" b="1" dirty="0"/>
              <a:t>65-Сахалинская область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92897"/>
            <a:ext cx="9144000" cy="2596046"/>
          </a:xfrm>
        </p:spPr>
      </p:pic>
    </p:spTree>
    <p:extLst>
      <p:ext uri="{BB962C8B-B14F-4D97-AF65-F5344CB8AC3E}">
        <p14:creationId xmlns:p14="http://schemas.microsoft.com/office/powerpoint/2010/main" val="944523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/>
              <a:t>Протокол проверки результатов по итоговому сочинению 2016-2017 гг.</a:t>
            </a:r>
            <a:br>
              <a:rPr lang="ru-RU" sz="2200" b="1" dirty="0"/>
            </a:br>
            <a:r>
              <a:rPr lang="ru-RU" sz="2200" b="1" dirty="0"/>
              <a:t>65-Сахалинская область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72658"/>
            <a:ext cx="9144000" cy="3476622"/>
          </a:xfrm>
        </p:spPr>
      </p:pic>
    </p:spTree>
    <p:extLst>
      <p:ext uri="{BB962C8B-B14F-4D97-AF65-F5344CB8AC3E}">
        <p14:creationId xmlns:p14="http://schemas.microsoft.com/office/powerpoint/2010/main" val="739199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Протокол проверки результатов единого государственного экзамена в 2017 г.</a:t>
            </a:r>
            <a:br>
              <a:rPr lang="ru-RU" sz="2000" b="1" dirty="0"/>
            </a:br>
            <a:r>
              <a:rPr lang="ru-RU" sz="2000" b="1" dirty="0"/>
              <a:t>65-Сахалинская область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04864"/>
            <a:ext cx="9144000" cy="3240360"/>
          </a:xfrm>
        </p:spPr>
      </p:pic>
    </p:spTree>
    <p:extLst>
      <p:ext uri="{BB962C8B-B14F-4D97-AF65-F5344CB8AC3E}">
        <p14:creationId xmlns:p14="http://schemas.microsoft.com/office/powerpoint/2010/main" val="2192934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9CBA11-B5E7-4C7A-9B56-E5F5BC591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rmAutofit fontScale="90000"/>
          </a:bodyPr>
          <a:lstStyle/>
          <a:p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2019 г.</a:t>
            </a:r>
            <a:br>
              <a:rPr lang="ru-RU" sz="2000" dirty="0"/>
            </a:br>
            <a:r>
              <a:rPr lang="ru-RU" sz="2000" dirty="0"/>
              <a:t>65-Сахалинская область</a:t>
            </a:r>
            <a:br>
              <a:rPr lang="ru-RU" sz="2000" dirty="0"/>
            </a:br>
            <a:r>
              <a:rPr lang="ru-RU" sz="2000" dirty="0"/>
              <a:t>01 – Русский язык 2019.05.28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26042808-E4E3-46BF-8EBE-3B40ADD3B1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64904"/>
            <a:ext cx="9144000" cy="2880320"/>
          </a:xfrm>
        </p:spPr>
      </p:pic>
    </p:spTree>
    <p:extLst>
      <p:ext uri="{BB962C8B-B14F-4D97-AF65-F5344CB8AC3E}">
        <p14:creationId xmlns:p14="http://schemas.microsoft.com/office/powerpoint/2010/main" val="1040339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AEA764-8954-4746-9140-19BD2D57A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800200"/>
          </a:xfrm>
        </p:spPr>
        <p:txBody>
          <a:bodyPr>
            <a:noAutofit/>
          </a:bodyPr>
          <a:lstStyle/>
          <a:p>
            <a:r>
              <a:rPr lang="ru-RU" sz="2000" dirty="0"/>
              <a:t>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2019 г.</a:t>
            </a:r>
            <a:br>
              <a:rPr lang="ru-RU" sz="2000" dirty="0"/>
            </a:br>
            <a:r>
              <a:rPr lang="ru-RU" sz="2000" dirty="0"/>
              <a:t>65-Сахалинская область</a:t>
            </a:r>
            <a:br>
              <a:rPr lang="ru-RU" sz="2000" dirty="0"/>
            </a:br>
            <a:r>
              <a:rPr lang="ru-RU" sz="2000" dirty="0"/>
              <a:t>01 – Русский язык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4A57770-3E3D-4384-8887-E6F30CD4A7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068960"/>
            <a:ext cx="8784976" cy="1800200"/>
          </a:xfrm>
        </p:spPr>
      </p:pic>
    </p:spTree>
    <p:extLst>
      <p:ext uri="{BB962C8B-B14F-4D97-AF65-F5344CB8AC3E}">
        <p14:creationId xmlns:p14="http://schemas.microsoft.com/office/powerpoint/2010/main" val="1061438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Из приведенных выше данных можно проследить тенденцию к повышению уровня успеваемости среди учеников разных классов в межгодовом разрезе, на протяжении </a:t>
            </a:r>
            <a:r>
              <a:rPr lang="ru-RU" dirty="0" err="1"/>
              <a:t>межаттестационного</a:t>
            </a:r>
            <a:r>
              <a:rPr lang="ru-RU" dirty="0"/>
              <a:t> периода стабильна и составляет 100%. Качество знаний учащихся в среднем не опускается ниже: русский язык – 55 %, литература – 70%.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115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Constantia</vt:lpstr>
      <vt:lpstr>Wingdings 2</vt:lpstr>
      <vt:lpstr>Поток</vt:lpstr>
      <vt:lpstr>Информационно-аналитический отчет (часть 2)</vt:lpstr>
      <vt:lpstr>Протокол проверки результатов по итоговому сочинению 2018-2019 гг. 65-Сахалинская область</vt:lpstr>
      <vt:lpstr>Протокол проверки результатов по итоговому сочинению 2016-2017 гг. 65-Сахалинская область</vt:lpstr>
      <vt:lpstr>Протокол проверки результатов единого государственного экзамена в 2017 г. 65-Сахалинская область</vt:lpstr>
      <vt:lpstr>    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2019 г. 65-Сахалинская область 01 – Русский язык 2019.05.28</vt:lpstr>
      <vt:lpstr>Протокол проверки результатов государственной итоговой аттестации обучающихся, освоивших основные образовательные программы основного общего образования в 2019 г. 65-Сахалинская область 01 – Русский язык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manager</cp:lastModifiedBy>
  <cp:revision>17</cp:revision>
  <dcterms:created xsi:type="dcterms:W3CDTF">2019-04-20T06:28:26Z</dcterms:created>
  <dcterms:modified xsi:type="dcterms:W3CDTF">2019-07-17T06:00:07Z</dcterms:modified>
</cp:coreProperties>
</file>