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62" r:id="rId3"/>
    <p:sldId id="271" r:id="rId4"/>
    <p:sldId id="258" r:id="rId5"/>
    <p:sldId id="259" r:id="rId6"/>
    <p:sldId id="268" r:id="rId7"/>
    <p:sldId id="269" r:id="rId8"/>
    <p:sldId id="270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6 (7,8,9)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47</c:v>
                </c:pt>
                <c:pt idx="1">
                  <c:v>47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7 (8,9,10)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46</c:v>
                </c:pt>
                <c:pt idx="1">
                  <c:v>46</c:v>
                </c:pt>
                <c:pt idx="2">
                  <c:v>47</c:v>
                </c:pt>
                <c:pt idx="3">
                  <c:v>47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8 (9,10,11)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Лист1!$A$2:$A$5</c:f>
              <c:strCache>
                <c:ptCount val="4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  <c:pt idx="3">
                  <c:v>2018-2019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43</c:v>
                </c:pt>
                <c:pt idx="1">
                  <c:v>43</c:v>
                </c:pt>
                <c:pt idx="2">
                  <c:v>49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3789616"/>
        <c:axId val="203790008"/>
      </c:barChart>
      <c:catAx>
        <c:axId val="203789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3790008"/>
        <c:crosses val="autoZero"/>
        <c:auto val="1"/>
        <c:lblAlgn val="ctr"/>
        <c:lblOffset val="100"/>
        <c:noMultiLvlLbl val="0"/>
      </c:catAx>
      <c:valAx>
        <c:axId val="203790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3789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34B3F-604F-4868-BDE3-80FCD60A78E7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1BBC2-E241-40C3-AB4E-6C7EE9A34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A3D2953-7C79-4261-A11A-9E663460DAC0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56175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EA7523-65DB-415F-BC59-5C512E57A1DB}" type="datetimeFigureOut">
              <a:rPr lang="ru-RU" smtClean="0"/>
              <a:pPr/>
              <a:t>27.07.2019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14423"/>
            <a:ext cx="8391876" cy="2386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Информационно-аналитический отчет (часть 1)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54696" cy="2071702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Учителя русского языка и литературы </a:t>
            </a:r>
            <a:r>
              <a:rPr lang="ru-RU" b="1" dirty="0"/>
              <a:t>МАОУ СОШ с. Чапаево</a:t>
            </a:r>
          </a:p>
          <a:p>
            <a:r>
              <a:rPr lang="ru-RU" dirty="0" smtClean="0"/>
              <a:t>Степановой Т.Б.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48614" cy="121444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dirty="0" smtClean="0">
                <a:latin typeface="Calibri" pitchFamily="34" charset="0"/>
              </a:rPr>
              <a:t>Результаты педагогической деятельности: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7069915"/>
              </p:ext>
            </p:extLst>
          </p:nvPr>
        </p:nvGraphicFramePr>
        <p:xfrm>
          <a:off x="199836" y="1428735"/>
          <a:ext cx="8687195" cy="4708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534"/>
                <a:gridCol w="483714"/>
                <a:gridCol w="483714"/>
                <a:gridCol w="470336"/>
                <a:gridCol w="533671"/>
                <a:gridCol w="427780"/>
                <a:gridCol w="472934"/>
                <a:gridCol w="584294"/>
                <a:gridCol w="526426"/>
                <a:gridCol w="461504"/>
                <a:gridCol w="472934"/>
                <a:gridCol w="465658"/>
                <a:gridCol w="609248"/>
                <a:gridCol w="414612"/>
                <a:gridCol w="414612"/>
                <a:gridCol w="414612"/>
                <a:gridCol w="414612"/>
              </a:tblGrid>
              <a:tr h="488097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gridSpan="8">
                  <a:txBody>
                    <a:bodyPr/>
                    <a:lstStyle/>
                    <a:p>
                      <a:r>
                        <a:rPr lang="ru-RU" sz="1200" dirty="0" smtClean="0"/>
                        <a:t>Русский язык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r>
                        <a:rPr lang="ru-RU" sz="1200" dirty="0" smtClean="0"/>
                        <a:t>Литература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04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Качество %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Успеваемость %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Качество %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Успеваемость %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класс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6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2015-2016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43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83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</a:tr>
              <a:tr h="432048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класс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2016-2017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43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63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85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65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класс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</a:p>
                    <a:p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 marL="91448" marR="91448" marT="45717" marB="45717"/>
                </a:tc>
              </a:tr>
              <a:tr h="40690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2017-2018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44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50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74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79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класс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11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11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11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9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11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</a:tr>
              <a:tr h="620189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2018-2019</a:t>
                      </a:r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45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50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88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87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67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100</a:t>
                      </a:r>
                      <a:endParaRPr lang="ru-RU" sz="1200" b="1" dirty="0"/>
                    </a:p>
                  </a:txBody>
                  <a:tcPr marL="91448" marR="91448" marT="45717" marB="45717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Результаты качества обучения (в %): русский язык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98438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3283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Результаты ГИА выпускников 9 класса за три года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973395"/>
              </p:ext>
            </p:extLst>
          </p:nvPr>
        </p:nvGraphicFramePr>
        <p:xfrm>
          <a:off x="357158" y="2357430"/>
          <a:ext cx="8401079" cy="2185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359"/>
                <a:gridCol w="1604384"/>
                <a:gridCol w="1239751"/>
                <a:gridCol w="875119"/>
                <a:gridCol w="1239751"/>
                <a:gridCol w="933445"/>
                <a:gridCol w="1181425"/>
                <a:gridCol w="918845"/>
              </a:tblGrid>
              <a:tr h="480654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2017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2018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2468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Кол-во выпускников сдавших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Средний балл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Кол-во выпускников сдавших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Средний балл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Кол-во выпускников сдавших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Средний балл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48065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Результаты итогового собеседования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Дата: 2019.02.13</a:t>
            </a:r>
            <a:endParaRPr lang="ru-RU" sz="2800" dirty="0"/>
          </a:p>
        </p:txBody>
      </p:sp>
      <p:pic>
        <p:nvPicPr>
          <p:cNvPr id="6" name="Содержимое 5" descr="в презентацию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4488"/>
            <a:ext cx="9144000" cy="464347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</a:t>
            </a:r>
            <a:br>
              <a:rPr lang="ru-RU" sz="2000" b="1" dirty="0" smtClean="0"/>
            </a:br>
            <a:r>
              <a:rPr lang="ru-RU" sz="2000" b="1" dirty="0" smtClean="0"/>
              <a:t>65-Сахалинская область</a:t>
            </a:r>
            <a:endParaRPr lang="ru-RU" sz="2000" b="1" dirty="0"/>
          </a:p>
        </p:txBody>
      </p:sp>
      <p:pic>
        <p:nvPicPr>
          <p:cNvPr id="4" name="Содержимое 3" descr="в презентацию 2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8802"/>
            <a:ext cx="9144000" cy="3643338"/>
          </a:xfrm>
        </p:spPr>
      </p:pic>
    </p:spTree>
    <p:extLst>
      <p:ext uri="{BB962C8B-B14F-4D97-AF65-F5344CB8AC3E}">
        <p14:creationId xmlns:p14="http://schemas.microsoft.com/office/powerpoint/2010/main" val="906292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</a:t>
            </a:r>
            <a:r>
              <a:rPr lang="ru-RU" sz="2000" b="1" dirty="0" smtClean="0"/>
              <a:t>2018 </a:t>
            </a:r>
            <a:r>
              <a:rPr lang="ru-RU" sz="2000" b="1" dirty="0"/>
              <a:t>г.</a:t>
            </a:r>
            <a:br>
              <a:rPr lang="ru-RU" sz="2000" b="1" dirty="0"/>
            </a:br>
            <a:r>
              <a:rPr lang="ru-RU" sz="2000" b="1" dirty="0"/>
              <a:t>65-Сахалинская область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48880"/>
            <a:ext cx="9144000" cy="3168352"/>
          </a:xfrm>
        </p:spPr>
      </p:pic>
    </p:spTree>
    <p:extLst>
      <p:ext uri="{BB962C8B-B14F-4D97-AF65-F5344CB8AC3E}">
        <p14:creationId xmlns:p14="http://schemas.microsoft.com/office/powerpoint/2010/main" val="3087293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</a:t>
            </a:r>
            <a:r>
              <a:rPr lang="ru-RU" sz="2000" b="1" dirty="0" smtClean="0"/>
              <a:t>2017 </a:t>
            </a:r>
            <a:r>
              <a:rPr lang="ru-RU" sz="2000" b="1" dirty="0"/>
              <a:t>г.</a:t>
            </a:r>
            <a:br>
              <a:rPr lang="ru-RU" sz="2000" b="1" dirty="0"/>
            </a:br>
            <a:r>
              <a:rPr lang="ru-RU" sz="2000" b="1" dirty="0"/>
              <a:t>65-Сахалинская область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52936"/>
            <a:ext cx="9144000" cy="2808312"/>
          </a:xfrm>
        </p:spPr>
      </p:pic>
    </p:spTree>
    <p:extLst>
      <p:ext uri="{BB962C8B-B14F-4D97-AF65-F5344CB8AC3E}">
        <p14:creationId xmlns:p14="http://schemas.microsoft.com/office/powerpoint/2010/main" val="3174290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08888"/>
          </a:xfrm>
        </p:spPr>
        <p:txBody>
          <a:bodyPr>
            <a:normAutofit/>
          </a:bodyPr>
          <a:lstStyle/>
          <a:p>
            <a:r>
              <a:rPr lang="ru-RU" dirty="0" smtClean="0"/>
              <a:t> Далее Смотреть </a:t>
            </a:r>
            <a:r>
              <a:rPr lang="ru-RU" dirty="0"/>
              <a:t>«Информационно-аналитический </a:t>
            </a:r>
            <a:r>
              <a:rPr lang="ru-RU" dirty="0" smtClean="0"/>
              <a:t>отчет» часть 2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</TotalTime>
  <Words>287</Words>
  <Application>Microsoft Office PowerPoint</Application>
  <PresentationFormat>Экран (4:3)</PresentationFormat>
  <Paragraphs>174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Информационно-аналитический отчет (часть 1)</vt:lpstr>
      <vt:lpstr>Результаты педагогической деятельности:</vt:lpstr>
      <vt:lpstr>Результаты качества обучения (в %): русский язык</vt:lpstr>
      <vt:lpstr>Результаты ГИА выпускников 9 класса за три года</vt:lpstr>
      <vt:lpstr>Результаты итогового собеседования  Дата: 2019.02.13</vt:lpstr>
      <vt:lpstr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 65-Сахалинская область</vt:lpstr>
      <vt:lpstr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2018 г. 65-Сахалинская область</vt:lpstr>
      <vt:lpstr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2017 г. 65-Сахалинская область</vt:lpstr>
      <vt:lpstr> Далее Смотреть «Информационно-аналитический отчет» часть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12</cp:lastModifiedBy>
  <cp:revision>19</cp:revision>
  <dcterms:created xsi:type="dcterms:W3CDTF">2019-04-20T06:28:26Z</dcterms:created>
  <dcterms:modified xsi:type="dcterms:W3CDTF">2019-07-27T04:46:06Z</dcterms:modified>
</cp:coreProperties>
</file>