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5" r:id="rId5"/>
    <p:sldId id="276" r:id="rId6"/>
    <p:sldId id="277" r:id="rId7"/>
    <p:sldId id="259" r:id="rId8"/>
    <p:sldId id="280" r:id="rId9"/>
    <p:sldId id="281" r:id="rId10"/>
    <p:sldId id="278" r:id="rId11"/>
    <p:sldId id="279" r:id="rId12"/>
    <p:sldId id="260" r:id="rId13"/>
    <p:sldId id="263" r:id="rId14"/>
    <p:sldId id="266" r:id="rId15"/>
    <p:sldId id="282" r:id="rId16"/>
    <p:sldId id="283" r:id="rId17"/>
    <p:sldId id="285" r:id="rId18"/>
    <p:sldId id="286" r:id="rId19"/>
    <p:sldId id="273" r:id="rId20"/>
    <p:sldId id="274" r:id="rId2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660066"/>
    <a:srgbClr val="660033"/>
    <a:srgbClr val="990033"/>
    <a:srgbClr val="800000"/>
    <a:srgbClr val="FF3300"/>
    <a:srgbClr val="006699"/>
    <a:srgbClr val="66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18" autoAdjust="0"/>
    <p:restoredTop sz="94923" autoAdjust="0"/>
  </p:normalViewPr>
  <p:slideViewPr>
    <p:cSldViewPr>
      <p:cViewPr varScale="1">
        <p:scale>
          <a:sx n="115" d="100"/>
          <a:sy n="115" d="100"/>
        </p:scale>
        <p:origin x="-154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image" Target="../media/image30.emf"/><Relationship Id="rId4" Type="http://schemas.openxmlformats.org/officeDocument/2006/relationships/image" Target="../media/image33.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98789FFA-E596-4A78-B7FC-6A75026C1A84}" type="datetimeFigureOut">
              <a:rPr lang="ru-RU"/>
              <a:pPr>
                <a:defRPr/>
              </a:pPr>
              <a:t>17.02.2016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78B86E9-1C5A-412B-B0FC-9EB064734068}"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248BF0CE-1F87-40B6-AC33-30938BDBD64A}" type="datetimeFigureOut">
              <a:rPr lang="ru-RU"/>
              <a:pPr>
                <a:defRPr/>
              </a:pPr>
              <a:t>17.02.2016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894890E-036B-4667-BEEA-B1CC24E658F4}"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4AEFE3C2-6031-4952-8239-D9F319114EBC}" type="datetimeFigureOut">
              <a:rPr lang="ru-RU"/>
              <a:pPr>
                <a:defRPr/>
              </a:pPr>
              <a:t>17.02.2016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73A4616-F8B1-4AC5-92E2-FCB1D940C133}"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a:t>Образец заголовка</a:t>
            </a:r>
          </a:p>
        </p:txBody>
      </p:sp>
      <p:sp>
        <p:nvSpPr>
          <p:cNvPr id="3" name="Текст 2"/>
          <p:cNvSpPr>
            <a:spLocks noGrp="1"/>
          </p:cNvSpPr>
          <p:nvPr>
            <p:ph type="body" sz="half" idx="1"/>
          </p:nvPr>
        </p:nvSpPr>
        <p:spPr>
          <a:xfrm>
            <a:off x="457200" y="1600200"/>
            <a:ext cx="4038600" cy="452596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3"/>
          <p:cNvSpPr>
            <a:spLocks noGrp="1"/>
          </p:cNvSpPr>
          <p:nvPr>
            <p:ph type="dt" sz="half" idx="10"/>
          </p:nvPr>
        </p:nvSpPr>
        <p:spPr/>
        <p:txBody>
          <a:bodyPr/>
          <a:lstStyle>
            <a:lvl1pPr>
              <a:defRPr/>
            </a:lvl1pPr>
          </a:lstStyle>
          <a:p>
            <a:pPr>
              <a:defRPr/>
            </a:pPr>
            <a:fld id="{578C6B52-EF8B-4ABC-949E-8F83B6662B0D}" type="datetimeFigureOut">
              <a:rPr lang="ru-RU"/>
              <a:pPr>
                <a:defRPr/>
              </a:pPr>
              <a:t>17.02.2016</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6D3A1C94-B585-44DD-88F7-6B38D984E404}"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AndTx" preserve="1">
  <p:cSld name="Заголовок, два объекта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a:t>Образец заголовка</a:t>
            </a:r>
          </a:p>
        </p:txBody>
      </p:sp>
      <p:sp>
        <p:nvSpPr>
          <p:cNvPr id="3" name="Содержимое 2"/>
          <p:cNvSpPr>
            <a:spLocks noGrp="1"/>
          </p:cNvSpPr>
          <p:nvPr>
            <p:ph sz="quarter" idx="1"/>
          </p:nvPr>
        </p:nvSpPr>
        <p:spPr>
          <a:xfrm>
            <a:off x="457200" y="1600200"/>
            <a:ext cx="4038600" cy="21859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quarter" idx="2"/>
          </p:nvPr>
        </p:nvSpPr>
        <p:spPr>
          <a:xfrm>
            <a:off x="457200" y="3938588"/>
            <a:ext cx="4038600" cy="21875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half" idx="3"/>
          </p:nvPr>
        </p:nvSpPr>
        <p:spPr>
          <a:xfrm>
            <a:off x="4648200" y="1600200"/>
            <a:ext cx="4038600" cy="452596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Дата 3"/>
          <p:cNvSpPr>
            <a:spLocks noGrp="1"/>
          </p:cNvSpPr>
          <p:nvPr>
            <p:ph type="dt" sz="half" idx="10"/>
          </p:nvPr>
        </p:nvSpPr>
        <p:spPr/>
        <p:txBody>
          <a:bodyPr/>
          <a:lstStyle>
            <a:lvl1pPr>
              <a:defRPr/>
            </a:lvl1pPr>
          </a:lstStyle>
          <a:p>
            <a:pPr>
              <a:defRPr/>
            </a:pPr>
            <a:fld id="{C30E839F-8EB8-4263-B023-A434C9893802}" type="datetimeFigureOut">
              <a:rPr lang="ru-RU"/>
              <a:pPr>
                <a:defRPr/>
              </a:pPr>
              <a:t>17.02.2016</a:t>
            </a:fld>
            <a:endParaRPr lang="ru-RU"/>
          </a:p>
        </p:txBody>
      </p:sp>
      <p:sp>
        <p:nvSpPr>
          <p:cNvPr id="7" name="Нижний колонтитул 4"/>
          <p:cNvSpPr>
            <a:spLocks noGrp="1"/>
          </p:cNvSpPr>
          <p:nvPr>
            <p:ph type="ftr" sz="quarter" idx="11"/>
          </p:nvPr>
        </p:nvSpPr>
        <p:spPr/>
        <p:txBody>
          <a:bodyPr/>
          <a:lstStyle>
            <a:lvl1pPr>
              <a:defRPr/>
            </a:lvl1pPr>
          </a:lstStyle>
          <a:p>
            <a:pPr>
              <a:defRPr/>
            </a:pPr>
            <a:endParaRPr lang="ru-RU"/>
          </a:p>
        </p:txBody>
      </p:sp>
      <p:sp>
        <p:nvSpPr>
          <p:cNvPr id="8" name="Номер слайда 5"/>
          <p:cNvSpPr>
            <a:spLocks noGrp="1"/>
          </p:cNvSpPr>
          <p:nvPr>
            <p:ph type="sldNum" sz="quarter" idx="12"/>
          </p:nvPr>
        </p:nvSpPr>
        <p:spPr/>
        <p:txBody>
          <a:bodyPr/>
          <a:lstStyle>
            <a:lvl1pPr>
              <a:defRPr/>
            </a:lvl1pPr>
          </a:lstStyle>
          <a:p>
            <a:pPr>
              <a:defRPr/>
            </a:pPr>
            <a:fld id="{3E74B404-530C-42CC-8872-CF85AB44063D}"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reserve="1">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457200" y="274638"/>
            <a:ext cx="8229600" cy="1143000"/>
          </a:xfrm>
        </p:spPr>
        <p:txBody>
          <a:bodyPr/>
          <a:lstStyle/>
          <a:p>
            <a:r>
              <a:rPr lang="ru-RU"/>
              <a:t>Образец заголовка</a:t>
            </a:r>
          </a:p>
        </p:txBody>
      </p:sp>
      <p:sp>
        <p:nvSpPr>
          <p:cNvPr id="3" name="Содержимое 2"/>
          <p:cNvSpPr>
            <a:spLocks noGrp="1"/>
          </p:cNvSpPr>
          <p:nvPr>
            <p:ph sz="quarter" idx="1"/>
          </p:nvPr>
        </p:nvSpPr>
        <p:spPr>
          <a:xfrm>
            <a:off x="457200" y="1600200"/>
            <a:ext cx="4038600" cy="21859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quarter" idx="2"/>
          </p:nvPr>
        </p:nvSpPr>
        <p:spPr>
          <a:xfrm>
            <a:off x="4648200" y="1600200"/>
            <a:ext cx="4038600" cy="21859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Содержимое 4"/>
          <p:cNvSpPr>
            <a:spLocks noGrp="1"/>
          </p:cNvSpPr>
          <p:nvPr>
            <p:ph sz="quarter" idx="3"/>
          </p:nvPr>
        </p:nvSpPr>
        <p:spPr>
          <a:xfrm>
            <a:off x="457200" y="3938588"/>
            <a:ext cx="4038600" cy="21875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Содержимое 5"/>
          <p:cNvSpPr>
            <a:spLocks noGrp="1"/>
          </p:cNvSpPr>
          <p:nvPr>
            <p:ph sz="quarter" idx="4"/>
          </p:nvPr>
        </p:nvSpPr>
        <p:spPr>
          <a:xfrm>
            <a:off x="4648200" y="3938588"/>
            <a:ext cx="4038600" cy="21875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3"/>
          <p:cNvSpPr>
            <a:spLocks noGrp="1"/>
          </p:cNvSpPr>
          <p:nvPr>
            <p:ph type="dt" sz="half" idx="10"/>
          </p:nvPr>
        </p:nvSpPr>
        <p:spPr/>
        <p:txBody>
          <a:bodyPr/>
          <a:lstStyle>
            <a:lvl1pPr>
              <a:defRPr/>
            </a:lvl1pPr>
          </a:lstStyle>
          <a:p>
            <a:pPr>
              <a:defRPr/>
            </a:pPr>
            <a:fld id="{D5B25810-A8AD-4F41-B1E7-28B350E46E6B}" type="datetimeFigureOut">
              <a:rPr lang="ru-RU"/>
              <a:pPr>
                <a:defRPr/>
              </a:pPr>
              <a:t>17.02.2016</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FF3AC7DB-C511-408B-BD0E-3205A0B43F22}" type="slidenum">
              <a:rPr lang="ru-RU"/>
              <a:pPr>
                <a:defRPr/>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x" preserve="1">
  <p:cSld name="Заголовок, объект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648200" y="1600200"/>
            <a:ext cx="4038600" cy="452596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3"/>
          <p:cNvSpPr>
            <a:spLocks noGrp="1"/>
          </p:cNvSpPr>
          <p:nvPr>
            <p:ph type="dt" sz="half" idx="10"/>
          </p:nvPr>
        </p:nvSpPr>
        <p:spPr/>
        <p:txBody>
          <a:bodyPr/>
          <a:lstStyle>
            <a:lvl1pPr>
              <a:defRPr/>
            </a:lvl1pPr>
          </a:lstStyle>
          <a:p>
            <a:pPr>
              <a:defRPr/>
            </a:pPr>
            <a:fld id="{DF51F37E-966E-41D9-8861-2358BC52B915}" type="datetimeFigureOut">
              <a:rPr lang="ru-RU"/>
              <a:pPr>
                <a:defRPr/>
              </a:pPr>
              <a:t>17.02.2016</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71D3D70-24CA-43ED-9D64-4AF7062003F9}"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0267143-74B6-48DF-AB64-AD43889796D7}" type="datetimeFigureOut">
              <a:rPr lang="ru-RU"/>
              <a:pPr>
                <a:defRPr/>
              </a:pPr>
              <a:t>17.02.2016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4E728F51-DF8A-4FE7-A714-A9651BFCC76C}"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47BCF3B5-A9C6-4482-A969-9F08E404FC60}" type="datetimeFigureOut">
              <a:rPr lang="ru-RU"/>
              <a:pPr>
                <a:defRPr/>
              </a:pPr>
              <a:t>17.02.2016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464A3C3-4385-4540-AA97-4128B6B50A3A}"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D972D614-C1D8-4951-AE40-A72370D58A7B}" type="datetimeFigureOut">
              <a:rPr lang="ru-RU"/>
              <a:pPr>
                <a:defRPr/>
              </a:pPr>
              <a:t>17.02.2016</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32B6A243-4D2D-4126-8819-21A2C3B5E19A}"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71BADE16-D7E9-48F6-B676-D086759E2AA8}" type="datetimeFigureOut">
              <a:rPr lang="ru-RU"/>
              <a:pPr>
                <a:defRPr/>
              </a:pPr>
              <a:t>17.02.2016</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BDECEBC0-32BA-4A7C-9A6C-0205BA312183}"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4FEF8DBE-4BCE-4A49-9F8A-8FD55C3EC3AD}" type="datetimeFigureOut">
              <a:rPr lang="ru-RU"/>
              <a:pPr>
                <a:defRPr/>
              </a:pPr>
              <a:t>17.02.2016</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CCD0413C-249D-4766-900E-2F8BC47FEA1E}"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CE2CB3E0-61DD-4790-89B1-47B36CF53F5F}" type="datetimeFigureOut">
              <a:rPr lang="ru-RU"/>
              <a:pPr>
                <a:defRPr/>
              </a:pPr>
              <a:t>17.02.2016</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2A14B62A-0AFB-4D85-BFB5-AB2423A3F6DC}"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6314032B-0FDF-4912-8E49-F88AE7B0E1E3}" type="datetimeFigureOut">
              <a:rPr lang="ru-RU"/>
              <a:pPr>
                <a:defRPr/>
              </a:pPr>
              <a:t>17.02.2016</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0CD4004D-2FB3-496B-A31E-55E2F17C7926}"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4D044BCC-9FDE-454A-9289-95F060A2C297}" type="datetimeFigureOut">
              <a:rPr lang="ru-RU"/>
              <a:pPr>
                <a:defRPr/>
              </a:pPr>
              <a:t>17.02.2016</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3B4DF8A6-732B-42C8-B920-7FE8770C26C3}"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F126317E-AAE5-4865-AFED-051FF17BAE77}" type="datetimeFigureOut">
              <a:rPr lang="ru-RU"/>
              <a:pPr>
                <a:defRPr/>
              </a:pPr>
              <a:t>17.02.2016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7B843132-8FC7-4B1A-9A32-B59D5D3528FE}"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63" r:id="rId1"/>
    <p:sldLayoutId id="2147483662" r:id="rId2"/>
    <p:sldLayoutId id="2147483661" r:id="rId3"/>
    <p:sldLayoutId id="2147483660" r:id="rId4"/>
    <p:sldLayoutId id="2147483659" r:id="rId5"/>
    <p:sldLayoutId id="2147483658" r:id="rId6"/>
    <p:sldLayoutId id="2147483657" r:id="rId7"/>
    <p:sldLayoutId id="2147483656" r:id="rId8"/>
    <p:sldLayoutId id="2147483655" r:id="rId9"/>
    <p:sldLayoutId id="2147483654" r:id="rId10"/>
    <p:sldLayoutId id="2147483653" r:id="rId11"/>
    <p:sldLayoutId id="2147483652" r:id="rId12"/>
    <p:sldLayoutId id="2147483651" r:id="rId13"/>
    <p:sldLayoutId id="2147483650" r:id="rId14"/>
    <p:sldLayoutId id="2147483649" r:id="rId15"/>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13.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8" Type="http://schemas.openxmlformats.org/officeDocument/2006/relationships/image" Target="../media/image22.jpeg"/><Relationship Id="rId13" Type="http://schemas.openxmlformats.org/officeDocument/2006/relationships/image" Target="../media/image27.jpeg"/><Relationship Id="rId3" Type="http://schemas.openxmlformats.org/officeDocument/2006/relationships/image" Target="../media/image17.jpeg"/><Relationship Id="rId7" Type="http://schemas.openxmlformats.org/officeDocument/2006/relationships/image" Target="../media/image21.jpeg"/><Relationship Id="rId12" Type="http://schemas.openxmlformats.org/officeDocument/2006/relationships/image" Target="../media/image26.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0.jpeg"/><Relationship Id="rId11" Type="http://schemas.openxmlformats.org/officeDocument/2006/relationships/image" Target="../media/image25.jpeg"/><Relationship Id="rId5" Type="http://schemas.openxmlformats.org/officeDocument/2006/relationships/image" Target="../media/image19.jpeg"/><Relationship Id="rId15" Type="http://schemas.openxmlformats.org/officeDocument/2006/relationships/image" Target="../media/image29.jpeg"/><Relationship Id="rId10" Type="http://schemas.openxmlformats.org/officeDocument/2006/relationships/image" Target="../media/image24.jpeg"/><Relationship Id="rId4" Type="http://schemas.openxmlformats.org/officeDocument/2006/relationships/image" Target="../media/image18.jpeg"/><Relationship Id="rId9" Type="http://schemas.openxmlformats.org/officeDocument/2006/relationships/image" Target="../media/image23.jpeg"/><Relationship Id="rId14" Type="http://schemas.openxmlformats.org/officeDocument/2006/relationships/image" Target="../media/image28.jpeg"/></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oleObject" Target="../embeddings/oleObject4.bin"/><Relationship Id="rId2" Type="http://schemas.openxmlformats.org/officeDocument/2006/relationships/slideLayout" Target="../slideLayouts/slideLayout14.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1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1.jpe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5.jpeg"/><Relationship Id="rId7" Type="http://schemas.openxmlformats.org/officeDocument/2006/relationships/image" Target="../media/image39.jpeg"/><Relationship Id="rId2" Type="http://schemas.openxmlformats.org/officeDocument/2006/relationships/image" Target="../media/image1.jpeg"/><Relationship Id="rId1" Type="http://schemas.openxmlformats.org/officeDocument/2006/relationships/slideLayout" Target="../slideLayouts/slideLayout15.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18.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image" Target="../media/image41.jpeg"/><Relationship Id="rId7" Type="http://schemas.openxmlformats.org/officeDocument/2006/relationships/image" Target="../media/image45.jpeg"/><Relationship Id="rId12" Type="http://schemas.openxmlformats.org/officeDocument/2006/relationships/image" Target="../media/image50.jpeg"/><Relationship Id="rId2" Type="http://schemas.openxmlformats.org/officeDocument/2006/relationships/image" Target="../media/image1.jpeg"/><Relationship Id="rId1" Type="http://schemas.openxmlformats.org/officeDocument/2006/relationships/slideLayout" Target="../slideLayouts/slideLayout15.xml"/><Relationship Id="rId6" Type="http://schemas.openxmlformats.org/officeDocument/2006/relationships/image" Target="../media/image44.jpeg"/><Relationship Id="rId11" Type="http://schemas.openxmlformats.org/officeDocument/2006/relationships/image" Target="../media/image49.jpeg"/><Relationship Id="rId5" Type="http://schemas.openxmlformats.org/officeDocument/2006/relationships/image" Target="../media/image43.jpeg"/><Relationship Id="rId10" Type="http://schemas.openxmlformats.org/officeDocument/2006/relationships/image" Target="../media/image48.jpeg"/><Relationship Id="rId4" Type="http://schemas.openxmlformats.org/officeDocument/2006/relationships/image" Target="../media/image42.jpeg"/><Relationship Id="rId9" Type="http://schemas.openxmlformats.org/officeDocument/2006/relationships/image" Target="../media/image47.jpeg"/></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ppt4web.ru/nachalnaja-shkola/polezno-li-morozhenoe.html" TargetMode="External"/><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hyperlink" Target="http://innovatory.narod.ru/icecream.html" TargetMode="External"/><Relationship Id="rId4" Type="http://schemas.openxmlformats.org/officeDocument/2006/relationships/hyperlink" Target="http://ru.wikipedia.org/wiki/%CC%EE%F0%EE%E6%E5%ED%EE%E5"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descr="C:\Users\87н\Desktop\шаблон.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7410" name="Rectangle 4"/>
          <p:cNvSpPr>
            <a:spLocks noChangeArrowheads="1"/>
          </p:cNvSpPr>
          <p:nvPr/>
        </p:nvSpPr>
        <p:spPr bwMode="auto">
          <a:xfrm>
            <a:off x="468313" y="2060575"/>
            <a:ext cx="8207375" cy="1128713"/>
          </a:xfrm>
          <a:prstGeom prst="rect">
            <a:avLst/>
          </a:prstGeom>
          <a:noFill/>
          <a:ln w="9525">
            <a:noFill/>
            <a:miter lim="800000"/>
            <a:headEnd/>
            <a:tailEnd/>
          </a:ln>
        </p:spPr>
        <p:txBody>
          <a:bodyPr>
            <a:spAutoFit/>
          </a:bodyPr>
          <a:lstStyle/>
          <a:p>
            <a:r>
              <a:rPr lang="ru-RU" sz="3600" b="1">
                <a:solidFill>
                  <a:srgbClr val="660066"/>
                </a:solidFill>
                <a:latin typeface="Times New Roman" pitchFamily="18" charset="0"/>
              </a:rPr>
              <a:t>Исследовательский проект</a:t>
            </a:r>
          </a:p>
          <a:p>
            <a:r>
              <a:rPr lang="ru-RU" sz="3200" b="1">
                <a:solidFill>
                  <a:srgbClr val="660066"/>
                </a:solidFill>
                <a:latin typeface="Times New Roman" pitchFamily="18" charset="0"/>
              </a:rPr>
              <a:t>        «Любимое лакомство  Хоттабыча»</a:t>
            </a:r>
          </a:p>
        </p:txBody>
      </p:sp>
      <p:sp>
        <p:nvSpPr>
          <p:cNvPr id="13317" name="Rectangle 5"/>
          <p:cNvSpPr>
            <a:spLocks noChangeArrowheads="1"/>
          </p:cNvSpPr>
          <p:nvPr/>
        </p:nvSpPr>
        <p:spPr bwMode="auto">
          <a:xfrm>
            <a:off x="3276600" y="4581525"/>
            <a:ext cx="5183188" cy="915988"/>
          </a:xfrm>
          <a:prstGeom prst="rect">
            <a:avLst/>
          </a:prstGeom>
          <a:noFill/>
          <a:ln w="9525">
            <a:noFill/>
            <a:miter lim="800000"/>
            <a:headEnd/>
            <a:tailEnd/>
          </a:ln>
          <a:effectLst/>
        </p:spPr>
        <p:txBody>
          <a:bodyPr>
            <a:spAutoFit/>
          </a:bodyPr>
          <a:lstStyle/>
          <a:p>
            <a:pPr>
              <a:defRPr/>
            </a:pPr>
            <a:r>
              <a:rPr lang="ru-RU" b="1">
                <a:solidFill>
                  <a:srgbClr val="C00000"/>
                </a:solidFill>
                <a:effectLst>
                  <a:outerShdw blurRad="38100" dist="38100" dir="2700000" algn="tl">
                    <a:srgbClr val="C0C0C0"/>
                  </a:outerShdw>
                </a:effectLst>
              </a:rPr>
              <a:t>Проект выполнил  Петров Кирилл, </a:t>
            </a:r>
          </a:p>
          <a:p>
            <a:pPr>
              <a:defRPr/>
            </a:pPr>
            <a:r>
              <a:rPr lang="ru-RU" b="1">
                <a:solidFill>
                  <a:srgbClr val="C00000"/>
                </a:solidFill>
                <a:effectLst>
                  <a:outerShdw blurRad="38100" dist="38100" dir="2700000" algn="tl">
                    <a:srgbClr val="C0C0C0"/>
                  </a:outerShdw>
                </a:effectLst>
              </a:rPr>
              <a:t>ученик 2  класса МБОУ «Ангоянская СОШ»</a:t>
            </a:r>
          </a:p>
          <a:p>
            <a:pPr>
              <a:defRPr/>
            </a:pPr>
            <a:r>
              <a:rPr lang="ru-RU" b="1">
                <a:solidFill>
                  <a:srgbClr val="C00000"/>
                </a:solidFill>
                <a:effectLst>
                  <a:outerShdw blurRad="38100" dist="38100" dir="2700000" algn="tl">
                    <a:srgbClr val="C0C0C0"/>
                  </a:outerShdw>
                </a:effectLst>
              </a:rPr>
              <a:t>Учитель: Коновалова Е.Б.</a:t>
            </a:r>
          </a:p>
        </p:txBody>
      </p:sp>
    </p:spTree>
  </p:cSld>
  <p:clrMapOvr>
    <a:masterClrMapping/>
  </p:clrMapOvr>
  <p:transition spd="med">
    <p:spli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2" descr="C:\Users\87н\Desktop\шаблон.jpg"/>
          <p:cNvPicPr>
            <a:picLocks noChangeAspect="1" noChangeArrowheads="1"/>
          </p:cNvPicPr>
          <p:nvPr/>
        </p:nvPicPr>
        <p:blipFill>
          <a:blip r:embed="rId2"/>
          <a:srcRect/>
          <a:stretch>
            <a:fillRect/>
          </a:stretch>
        </p:blipFill>
        <p:spPr bwMode="auto">
          <a:xfrm>
            <a:off x="0" y="-100013"/>
            <a:ext cx="9144000" cy="6958013"/>
          </a:xfrm>
          <a:prstGeom prst="rect">
            <a:avLst/>
          </a:prstGeom>
          <a:noFill/>
          <a:ln w="9525">
            <a:noFill/>
            <a:miter lim="800000"/>
            <a:headEnd/>
            <a:tailEnd/>
          </a:ln>
        </p:spPr>
      </p:pic>
      <p:sp>
        <p:nvSpPr>
          <p:cNvPr id="26626" name="AutoShape 7" descr="data:image/jpeg;base64,/9j/4AAQSkZJRgABAQAAAQABAAD/2wCEAAkGBxQSEhUUEhQUFBUUFRQUFBQUFBQUFBQUFBQWFhUUFRUYHCggGBomHRQUITIhJSkrMC4uFx8zODMsNygtLisBCgoKDg0OGxAQGywkHyQsLCwsLCwsLCwsLCwsLCwsLCwsLCwsLCwsNCwsLCwsLCwsLCwsLCwsLCwsLSwsLCwsLP/AABEIALEBHAMBIgACEQEDEQH/xAAcAAABBQEBAQAAAAAAAAAAAAAFAAIDBAYBBwj/xAA9EAACAQIFAgUBBQYFAwUAAAABAgADEQQFEiExQVEGEyJhcTIHFCOBkUKhscHR8DNSYnLhFYKSFiQ0wvH/xAAaAQACAwEBAAAAAAAAAAAAAAABAgADBAUG/8QALREAAgICAgECBAUFAQAAAAAAAAECEQMxEiEEQVEFEyIyYXGRwfAzobHR4RT/2gAMAwEAAhEDEQA/APb7RpEkihsFEJEaZNpnGWGwUVWjDLDLIXEdMVoYDOkxGNJhAdvFqjTGkwoA4tFqjJ0CGgEimSLIkUyQbcwMJII2s1lJjlMgx7kIbSubqLYTC5vnNRHPIB4MEYTF1CbljzD+Z4GtV30ADm9xAlGjpJXr/OeM8yb+6MrQyNhk+aEI3mXbSLg9TfYL8xGo1Y6n2TnSDwoF4FwDklATtu1ulwCATC9FvwmuQBYAk8AX3JMy5/iWeeOGFt1Xfu/4hlFbLGCS5LHrv/tA3A9gJXbGHfy92Y3Z7ekeyjrbi/HzIji/M9KbU+pIGqpbnY8L7SRAwAu5Fjc2su3vbgTFdKnsYmoYZr7udRFud9/2j12v+4Q/RpBVCjgQflGECjVyTvqPJ9994TE9d8D8VwxvLJdy1+X/AH9hJMRjCI8xhM76EGxWijxCyIiIjTJWEieFAY0zl5ycJhATK0faQU5ZSVyLERukrGlCGmMNOIpD0XYopy8Uh2cMV40mQBxhIXEmJkZjoBARGWlorIisZMVohIlhMILbmVq2NSkCzkADqZ5p43+1IDVSwpueC/QfEEpNFmPE5M2XiHxBRwv1OP1lnKM2p11DIwM8KyjBPjqhLuSeSSbyxhMwq5dXKBrrzIp+5fPxlXT7PoNsYiKSzAAckzBZ345D1RSwoNRybC3Bnn3iLxdUrgC5CnkA8wl9mOLpJVao9r8Anp3k9egRxJK2es5OlcIGrWU23A3t+c5mmNVkZVazWPBmF8WfaXqbyMLa/Bf+kE5B4dxlSoK3msqsbsTuGHYLBKSaaZP/ADNx5Po2eS5xUUaK+4GysP5wpjMnWt6vpbuNgR0jGwVGwUsNZ433vH4jXQp2L3JHpU2v+c8p5Pw145Np3Eo/MErgWp1PXb07ki9tNukp1sY9RgijTSU7Db1W/ab+k0WIYVgKbEhgljp32PcmB8LkBD7kGwJHIJmKfgyUnLHbv+xDlKpUAJ1AbGxKqNunSWKJXbzmZrkHSBzb2H8TGYTCEekLZ+PVvt3EK4PBLSOp2Go997D4kwfDsspXLpfj/gFh7DFWUMDtbb+ke5twIPoYxTwRbbiw3lw1bz1+Gbyqk9ewNCV4wtEY2aoQ4itj1MkAkIMmUxmRHGkTyZpC8KIyuTOTryMGOKS02lpGlEGTJUiSQ8WXlMUgV47XKqLLLl4wmOMiJkQGOLRpacvOWhoU7edAjQJMokZEctGmnH1HCi5mK8VfaHRwoKpZ6nYHj5gtjqLeil9rY/8AZvY2Ox2PYz52apvNl4w8Z18UCDsvYcTGYZHqsERSzsbADkxZU2a4RcEEcpz16BuhtJMVmbV31MdzNRl32Q4hkFSvUWkCL6RuR8ngQF4gySnhGCpU1nruD/CSmkFTIPudSqAqC9o3yMVS9HluGJsAByT2mo+zrNaa1dFW2/BM9Gz4UboyEahuLWjwqUbb7BFylPikeG0cqxSVQhpPrO9jbg9b8T2vD08R92pIraSQA36WlTJc8ovUYVbM4JANhxDdHNEBZ19QT6F6Fu5MpnOMIOT0dCa+TG32WMJhkwY3YGsw+phqYX6AdJTquWY6mLOdwSd/b4lM4hmvVqG5O4+egEuZTTu125PJ/KeYy+S88r1FaOPK5O2XMDXZdLBSWe4+PkyvneJdXR9xb6rfwl6njRTAQe4LdvYe8F4tlufX6NJJ1Hax4IvOzg8dvxkvXZsj4/LHVdhrBZnTqopNiRbUONpaqUqQ3RadS9hZzf8AQnieV0ca2olWvvt0uvSHqTVlCMHQoxtpD7LccWNrSiU8qtPHZll4uWL0aWrmNnsKSKR203+QRD+BfVTU+0zGEwDW9WkAb3Zwbe3pvvNJlj+jkcm1jfaWfDvnLK3NNJr1XqVPFKtFkiMElYRmmdtFVCAj1jZ0SMA5pC4k5EaywJhoqOJEZaqLK7LHTFZGwj1j9EkFKLJjRRGHnNclNKMKRLQ9BQmRsJJOFYoxCBJAI4LHgSWChqrH2nYooShnik0X086Tb9J86f8AobMK2qp5YAu29Rwpax5A/rPoXxDnlHCU9VZrA8Dqbe08azvxN99qt+I9PDKbDT9Rv0EDaN3iePOavS9zB1cDiAXp+TUcp9XlqXA/NRLXgTMUweJZ6yG4WwDKQy334PE1mTZ42GqGjhG1eduTWAsgXreEcVmeHdg2NSjiCNgyLpNv9V5FJLs0T8abdR7Rk/E/j+vi2KhilK+yg2uPeVslw+HqhvPaxttv/OPzvwr51RqmX0/wzuaer6f9t+kyuLNWgxSohRuzDe3cd5Lvszzg8fT6DvhmtSpYsBvUuqyk9N9iZ6hVTzHLKNXpt/xPE8nQ1Kq/M9bweMFOmKaGxtuY8ao0+LBt8kZLEZa61nN9JJJ2NrTdUMUFoUqS72ALH/MT3MymLyStXZ3RmuOTYwtk5KKBVIuqn905HxZyWG1r1G86L4r2sMnEXtuPT06AmRZt4iTCA73drADttzKOAqhtz/m1EdxMZ4qxnnYgkH0D0i3O05PiYPnZVFr6Y9mLBj5St6RuvD1NqtX7xXqBBoB0d0JsGJvsTNJi8up1ku3pZVNNdR2K3t6hf2veYvwrjFNN/MKsKYVV1j01Dp2BPcbgTW0WufR7Aq3S4sLXPG3HzPWJdHVa9mYXH4CvhKwcUqjUyGH4Y1BbG9x7EQhRx1LG4d1SoKdUHYkENccXmpz/ABa06auWCAEJpI9Ivzf4F/0mWznw5516qHyXG6kAjUp3Um/MHEsTb7Ye8FZPXwtF3xVQMzNquGJAW21yesOYTNL7NyNwehHSeQVc1zJKiriNTUgyi4BFNh2DDb8p6BjMQtdaaUXWnVFjpPUD9mFdFSgpq3f+jZ081Y7AgniGhwL8zDZKr6hqHquLnoDNwp23lsTledjjjaURR6mRxwMZnOJZ20YpjwYjGRG6yvUEtNK1WGLBI6gkyiQ0zJ0MWY8TpWRlJLeNMrGLQEdFFIQ4ROiKKQgooo2o1gT2BkIeH/bnmanEJTV7lU9a9FJ3G/8AfSBsu8MouDRsTVdWqfiIlPSNKkbFyefiN+0BzVqsHAavVbZF2CDoWPU2tM/muYMqUkd/MdFKNawVQuyWPU2MRLttnZ5uOOME+kWMBi6dHXTamlVlJZXe99B6LY7GDszxihwqG6sAdzci/KmDMejDTUJ+rYWNyB2MVOkHDEcqhJsDb0/zkoT5z7pmpy3NigtTOlwdiGtcdQZZzjBnMBpQeZVUekjdv9u3MveBfs8qYgJVxDDD0CBUINhXqpe1kU/Sp39R/IHma7D+K8NRpmnl9AF6YOtaVKzbPZQXJuzkdNyx4vGSJLMpJxqzEeFvs6xi+tqa6uieZT1/+N5rMBlFfD03q1cPUsL72DcGxNlube8bS8UVcLWY4+k1N8RoNKrwCigkoWVj6gx3BsSNN+kHYP7RHNYjWyUtRBUBQRf06gbHcXvfrCmkHHknGPGKVBzFZk33RjSFiRyJ5/ialdwS6sCOo6zaUPETsi/faHkmrYJiEH4TkAfWBqs1tzvfraGKVJKg8g02J31OttiOl4JQjkVM0SqcKa2eSPmFWkQ29uCp+JXoYhSLnZrnVt1PvPU8w8Gi+o20gHkgtx2nnuMwIUuADfV+VrxI4owVRDjhFL6dBvKKmwYDZdBOmxUk7b36/wBYzOMS41KWZC1nJVt7kbKQeo3/AFgiiKxJALU0ezFSGADKRYgd4OxmEdnL6iSX0OxN2vx/KWX0PdI2fh/xSxVjWAqrQII1WDs7ekAW5tZ/7M9By3NqeMp6lYAmxK2ueBdSCO954BXqBbKHsd+L9O/75byrGVmZhTd0AGoshsxsdt+kikJLjJ/ie51kVlOHYqdasADxYdduLSkmTo6oFpqHptqVlOqxRtiCRexsdjGUVSpQD0mLl00b8k23uSb2vfi0IYPA+W4YH8NaYUqL7MpJuDf3jC2laTJMJiNBDMNzs3sZo8LXDjY3mVxoJDNv6huB/EQd4ez0hmVSSFO1+fgwp0VZvGWaNrZ6JOCPwtTWoPcTjpYyxM4Uo0JTJVkSiTokWREMaVqsuVElGqZIkkcpmTBpAkfeMwIm1xapWLx6tEcRuQVinAYiZWOIzokZaPENEOzhnZwwEPBftMyepg8ccT9VKsr6Dv8AhsRcg9utjPO6tNN2qltxdQlv3mfWGZZfTroUqqHVgQQR0M8E+1nwXTwGh6GtqdQEWPqKMPftbv2jUjRjytqjzitiF4ANhwC374Q8Mh62Kw9JF1a6tNTTDaQ66gXBJNraQ14DAm2+y6giV6uKqNpGGpkrxYPWDUw7dlUFjfptEQXJnoGb4jH4iqcNQ8nWoqM9bVppLSZz5WtitwegUXvo7Dajk+N+6YZsOoX78j1hWa7FXap9D2sCRosoJFh6u8A4Txc1H7yBa71UbzTujAI34ZcCw6Eb7+Y0q+J8TTNKniEqGlWREUAMCXCiwuRz1jFidFjPqVX7o61QAjimaO4v5oZApAvcWVityL2Jg6pk4U+XqdSRbzCQ2oldzYbAXB2G9rShh3xGO0iqSiDdCAFBb/7G9uP5QmuJfDhqeJtpvrWppYqSO9twb2NuvcAxaLFO3bJMpqN5TU6j6fxqVM72s4bSWXuQrHpYrfpPQMu8QLQpKgFypCrVuBqVgCKhFve155LTxQr1cRiNAPqUqjHYXIUEi/NgP73moyep95FSkFCulEurAhVRQdSJoHpt6ip2HQwosxTt3LRsczxbXDarobs9je9xzbtI8uyb8BcRou9QalDkAWY+ggX2NrfrJsnyVWpU2JfcDUiqD76XPQfEhxuPcYynS1soX1oQgVbD9hh/ltYDtGOjd0l6FPE1tbgMGBBta1z6iNwAfV1lHxgUp0gtLT6UAa6kHVySQeu81uY45Eu1NEDs6qQoF2331ew5gfxFkNWsrVtNMlhuhYarBdzt12It7yMNrb6PI8ThOpsSd7g3BhfwlWru33SktIa7u1RwAUUDdi3JA6AdTG48ECzCw2t7DjeFPB2SNTqpjKtlpKxFIWu1V7WCAHa1yQbnnaVrZmlCpLibLwCtQ18RQqMKlJKY9SAgaibbbXN7Hf8A0zb0sNpuL6gb82vvvfb5mR8PUjhGqPb8SswLpclQeRTtc2Khje3frsJoMdVexYHQCU5Jux5tY20bC3O5li0DIm5daKGZ52KFVada1mFlI2PvcTlPA0tYqU7XYi47wF41y41WoNUN2BqgsosB6hp/KW/D+HemuktqANwTyJPUvjBcL0ekYTFqFG42lw1QwuJ57UqORs01eTu3kjV8Xhb7OT5PjKELTDlBessASLC/SJNFb7MCOMIMxq2MKQVnNS1oYsjOUp20iwzx7NvHsUYY4RvWPjMRBFGiZoyRO8rSLbJlbeTrKVE3lxIJIiHThnYooSKrxM/4kwVOrT01QNJ4J/ZbpNDW4gPNk10XU73BjehZjR4N4u8LDDuzFLqN7D+I9pR8PYlKrDChRTTEFKdRha4Aa4cbcjeeh1s6Qfg4tSyjZagF2X5/zCZ7NfA4JGJwLh1vcaDcX7f6T7GKbVKlxl+oJxmJw+G8zCimxptVZ6QALqwCKpB2uT6FN9+SOkzNPylrMDTKIUYU9aaTp9Rc/PNr9BbtNBmKutcPTFh5TGqWDa1YqEq7E77kHbkX7wZjszpPRZamlnAOlla5Jt6TpO6nax45vCZ2iLI80pqpSo4FrAGxHpS5UBlB3uSeJH4hx/3g6aOuqFsWqEHUxC6RYbXA7kAnttc08FhabUb7eZudzsRcCwFtiLE+9/aGfD1RfKKki4bUACPq3/ZPx0g2GNtUxuV1g4UaUUBdNwig3N73Ybstuh+duYXo5v5CCgtJkdwwLOQUCFt2U21G+k88QA9ZVxBZbFWB1AkgagbMbdjv88x+K/Gq3apc8km4HJNh2gNGNWzR4bPcTh10qQ9JuV5JG1yGvddjyZcwmekVQzVCKbeoXIe9vpUtv+7tM8MbUpMTTtspXTsQV7XjaNRXpsmkq17g2uovvxyIx0Fk7o2OctqtURh9Ib0HVdm5uPawN/mBq+PIo3NiycEG7G5Nyb8mZ6lQqqN3IsCLq31Am5+Jv/BeHalQNWnQ11nY+pwGKqNl0KT6bnfV1vYcSbHWZ1dFXKfCVbMAlWpWRCqlmpuGaqo2sWXawN9gTxY9Z6JgKCqlNr30qi0wRZV0ppHG/F+TteVcuxaKf8taoF8912uwU6L83AFx0kGDxFSk9Q1SPLBJpcmyX7dSIyVGeblN3/P5+wPxuFq+e/l1fKDMb6gGCW3L+rbcXt+XvGrUbzKemprprpdqlyfMUXCotrKObn/m0teKMIvorO+kGwY76WYsAnA6lv3SpkWT1AL1SjMXPmAcsLrZweLbHboLDaxEBfFqrZNVvemXVjSZboxtcMzEvqA433+CJzGKaNNinq7QjnNF/u4UnSTYG7Xt1vfruDAmISolMOTdAdLDkkd17whi7RnKec4gMAEJ1Gwt7z2HAgrRpUj9ZA1W/ef1gPJMHSYB9Frj0rbf5M1GCw4Xflv4Rds5fm5VL6V6BWhxaSyGiZNI9nNRxjtMznuJ9YE0WJaymZHM/VUEaJGXsLW2lqnvKGEWEUEsYgiIryW0jYRbIXqrSq9ScxNWVRUjRRGy/QMuIYJoVYRovEmholgzl4hONEGG1TsYIqi4YQo7QYzWaMh8bPM/EOBBLXHUzNYbF1cI16bML9VPTsQdmHsZ6J4rwP1EdZ51jqhuRaBxNsJquwljcdRxakV1KOVK+bRXXz1aiTqH/aT8TIY/wXXYE0Xp4lBwaZJcdbNTtrU/IhNsOxswBBHURlai7HVcq44YXUwV7kai10Y+th2oGxDix9VwLX6iEKSA/iUzyBex69ZpGzfEAaay08QvH4qqzW7ajuIzDU8K4N6D0CTf8CoSPzSrqt+UnEONJOmgRmOR2orVDgEi563PaQ5dlrOq6WBJtcdh3vNFiMtp1V0riha2wrUiLf8Acjb/APjB+E8PYmnqNJ6NTsKdVVN/cVdBt+Uldmm4J6KbUDTZla1wRbe4Mv02pKouDquAWBIKhjayj9qRNk+JOk1KNRih30DWCD/svJcRTrHmhW/0sKNUEg839PMFMdZIe5awOBcuGosjst9IYDgWJf1bXG358TQYTO69FSmIGlyT61sdQA+m44sSb36mD/CwXDoHxAqAa3Cq4K3JW/BXUbAHr1JlnxHRpkXpanZnNQm5udTBwLAmw3t/2iMkWuUeNsc2aLpqMH0MgUsGNrhjYWPXeFMo86vh2q1WB1LoVQdib2/Llf8A8gClhlqU3NX0OGXy9KoSRYhgwYm9wR8WM0OU4Smqako1Utb0aS4sSblbi5Bsu3S0ayuMk3dl/O8D95SnQrPoKsjjkgspYWJBB62veEqVEUUW52XZ2a4O3JNz7CDGxTsjq9WlS1VAV1Pd7W40pqb8iBIMTmOGUhahr4prWUbJT1DqASSfm0nSFnkrpL9NCzXPVxDeXTp+aFtdr7X3FgTzsY3DUjRQedamtzpRzrdl/wBKd9+ZUpZw71VSjTSl0souQPdjc/paE87wrviEZvUFVVXtfrAuxXllGNdI0GR1dQ1BNC9L7sR3PaHMva5MG0aemmB1hTLKdhIl2czLJcQpTk8rUzJmaBmdFXMallMzDbuTDebVLKZnKT+r848UBsL4US2DKdF9pOj3j0V2W6ZiYRUpIRKmywG13vIjHON5wkCXFRLRhLDmDaPMI0mlUy2JdUzjRqmJ2iIYaRBWOOk/MKrKGZ09rxkNjfYIzWh5lPfm089xWX6XJteenPTuhmHzXZz8xjTifYC+8aQbqI3EIWXYc9o/EUbG5/KOeroRu/SQ3LvZnMVRqagunnYQjQyCwuzHUew2lMY1r3vuDLL5jVuDq9J42ksVRimMxOERbhth/mP/ABBLKFvoOq3Te0LV2D7OSbAf2ZIuX6Vstzcdf5xUWOF6AtOtvvcfDECS0sZTBOrUTfksW/cdpyrgyoIPe8io0gSbiMU1KyRa41c2A3Ut6rG1th33MIGu+lGVwQS11B0k7ckgXgSvRttb4kVKuVPxIwqTXTNSiYkgNrcIbi4qHm9+L/3aWcG5LW11GdQSLk22gXC58EWzktbgSH/r676VNz7xS35sEaLG4Y6QzMdze4a7Xtwb8iTYPMKZfU6g2UAN1HxANDFmu67AED9Yfw6aQFYADvbc+0ged60HskFPzSyra68kc9zNNgaYY8bAwZl1wnA4Fj1Ih3DsFQHqYTF5E2tHTYvboOISo7Shhqe95eWNFHOyS9CxTbeTMZXpDeTkRZAiBs4O0zoB1TRZrBmGo7xoyoElZPh1Nt5bpLHLRkgSFSsDiTUzJpAoiFSVsdFGqd5AdzLBpk3kDU7CXdFbLWF3lwGQYNbLJK0q9Sz0LdN4naVqDy2RA+mE4pkeKF1M5Ve0qVcUIUrByop0MRYlTM94gwu+ocGFcz23EhWsKi6T2kao2Q1yR5/WUl+ZSxiNfmaTMMuKsTaZ/G4ny2syfnGXZqi1VszmY6la0WHxrvpp3sBtfrH5hTZjqYEX4+JDh6YkkqRXbci+KhVwT6gDY+47w1WzEFbJ7XJ5O3Eo4GmALsRYfxk1akOlosTZFOiCu4Yb8wPUqlbjqYYqUwVv2mYxNS7EX6yCZfpLmJclBfpxbtIqFJS29/8AmQrUNrHb9855umQrtXbDdHKVcbNY2vZv6SrWyQ011sDa+xXeXstsUZifVaw+BCeFql8OVa+x5/hvFNDxRaAOXmxFjvNRl6uzL5ouoN7e8DUKQpspAv1Yn+M2mTfim5t/CFFMlxRoKALabDjiEylgAeY3CoEAvOUX8x9uBCuzBlnf5IJYYbScGMA2jJdRz27ZeoSduJVwjS1VO0plstiA81eQYYSPN6u4E5hnkSC2FkO07IMO0tldoX0Bdlc1LSs9XedxUg0xkhWwtTTaVMWtpdQ7QdjHJMWOx3osYcySst5HhVltViN9hror0FIMsvWtEqShmhIU2jbYNA/Ms1AvvA9HMS7bSnRwTVHOom15oMJlQA4lnNR6E48uxuIGpYDoYtaVUiobCanybTH+MsFtqHSSS5K0acE+P0vRzO8zVQSvqEE4RRWQhyLcjbf9Zmq2YFhomgrUXpUlqKLi24ESGzoOUIRSYUo5fQXkF9rDUdgPaV6mSYdxZF0nexB6+8F4bPVYhR+d+kL0q4ttaO0NjcZdozmIwRptZht/ORVVvwbDvC+fFnpni46+3vM9hsTf0npEao0xaumWGsqNqMxFfEeskcXnoBoCqpHN9phM8y40KhU2PURUZvNtJNaJ6VYMPeT06GogCA1qW3hnKMSCd5BME+fTL+L1LpAH5iaLLqbvT8tRcntyIIxK6gLHebfwLVFIEtux4imubcU2jPf9IqK4Woes22RYVUPt3kWLwXmVNbbDpHvXClUXcky2EPUwZ8rl9KDOKqmp6V44v/SFMuw2hY3LMJtcgX7/ANJfI3jxo5uV+hwRtRZIIx4bKifBDaT4prLGYRdhGZg20pey2OjK5k13+JNhImp3JMs4WltGtC12WKbWlpcSLSlWG0HmqQY3HkDlxL+KryEYoCU6jkyrpaWcUkKm2bCnxKdbmKKZol7LOGlhJ2KKEcOIOzT6TFFHjsWWgFlv1GaClxFFBPZI6IKszfjD/Bb4iil0NEWzxwfX/feejYH/AOP+UUUXFs15vsMNW/x2+ZpMu+iKKWSLfD+1ix3+G/xMrhPrEUUrZrf3I02V/T+cx3jj/FE5FERPL/pMzbcS3lf1CKKLIx+P9yNRR5E23hj61iikR08n2M02ecCZ3A/46/Iiil8dHKWmeoYX6Iw8xRRYGCZ2RtFFGEL+G4Eq5jFFKnstWgNTlqhFFAQVfiC6vMUU0Y9FMxLzHTsUkx8ej//Z"/>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latin typeface="Calibri" pitchFamily="34" charset="0"/>
            </a:endParaRPr>
          </a:p>
        </p:txBody>
      </p:sp>
      <p:sp>
        <p:nvSpPr>
          <p:cNvPr id="26627" name="AutoShape 9" descr="data:image/jpeg;base64,/9j/4AAQSkZJRgABAQAAAQABAAD/2wCEAAkGBxQSEhUUEhQUFBUUFRQUFBQUFBQUFBQUFBQWFhUUFRUYHCggGBomHRQUITIhJSkrMC4uFx8zODMsNygtLisBCgoKDg0OGxAQGywkHyQsLCwsLCwsLCwsLCwsLCwsLCwsLCwsLCwsNCwsLCwsLCwsLCwsLCwsLCwsLSwsLCwsLP/AABEIALEBHAMBIgACEQEDEQH/xAAcAAABBQEBAQAAAAAAAAAAAAAFAAIDBAYBBwj/xAA9EAACAQIFAgUBBQYFAwUAAAABAgADEQQFEiExQVEGEyJhcTIHFCOBkUKhscHR8DNSYnLhFYKSFiQ0wvH/xAAaAQACAwEBAAAAAAAAAAAAAAABAgADBAUG/8QALREAAgICAgECBAUFAQAAAAAAAAECEQMxEiEEQVEFEyIyYXGRwfAzobHR4RT/2gAMAwEAAhEDEQA/APb7RpEkihsFEJEaZNpnGWGwUVWjDLDLIXEdMVoYDOkxGNJhAdvFqjTGkwoA4tFqjJ0CGgEimSLIkUyQbcwMJII2s1lJjlMgx7kIbSubqLYTC5vnNRHPIB4MEYTF1CbljzD+Z4GtV30ADm9xAlGjpJXr/OeM8yb+6MrQyNhk+aEI3mXbSLg9TfYL8xGo1Y6n2TnSDwoF4FwDklATtu1ulwCATC9FvwmuQBYAk8AX3JMy5/iWeeOGFt1Xfu/4hlFbLGCS5LHrv/tA3A9gJXbGHfy92Y3Z7ekeyjrbi/HzIji/M9KbU+pIGqpbnY8L7SRAwAu5Fjc2su3vbgTFdKnsYmoYZr7udRFud9/2j12v+4Q/RpBVCjgQflGECjVyTvqPJ9994TE9d8D8VwxvLJdy1+X/AH9hJMRjCI8xhM76EGxWijxCyIiIjTJWEieFAY0zl5ycJhATK0faQU5ZSVyLERukrGlCGmMNOIpD0XYopy8Uh2cMV40mQBxhIXEmJkZjoBARGWlorIisZMVohIlhMILbmVq2NSkCzkADqZ5p43+1IDVSwpueC/QfEEpNFmPE5M2XiHxBRwv1OP1lnKM2p11DIwM8KyjBPjqhLuSeSSbyxhMwq5dXKBrrzIp+5fPxlXT7PoNsYiKSzAAckzBZ345D1RSwoNRybC3Bnn3iLxdUrgC5CnkA8wl9mOLpJVao9r8Anp3k9egRxJK2es5OlcIGrWU23A3t+c5mmNVkZVazWPBmF8WfaXqbyMLa/Bf+kE5B4dxlSoK3msqsbsTuGHYLBKSaaZP/ADNx5Po2eS5xUUaK+4GysP5wpjMnWt6vpbuNgR0jGwVGwUsNZ433vH4jXQp2L3JHpU2v+c8p5Pw145Np3Eo/MErgWp1PXb07ki9tNukp1sY9RgijTSU7Db1W/ab+k0WIYVgKbEhgljp32PcmB8LkBD7kGwJHIJmKfgyUnLHbv+xDlKpUAJ1AbGxKqNunSWKJXbzmZrkHSBzb2H8TGYTCEekLZ+PVvt3EK4PBLSOp2Go997D4kwfDsspXLpfj/gFh7DFWUMDtbb+ke5twIPoYxTwRbbiw3lw1bz1+Gbyqk9ewNCV4wtEY2aoQ4itj1MkAkIMmUxmRHGkTyZpC8KIyuTOTryMGOKS02lpGlEGTJUiSQ8WXlMUgV47XKqLLLl4wmOMiJkQGOLRpacvOWhoU7edAjQJMokZEctGmnH1HCi5mK8VfaHRwoKpZ6nYHj5gtjqLeil9rY/8AZvY2Ox2PYz52apvNl4w8Z18UCDsvYcTGYZHqsERSzsbADkxZU2a4RcEEcpz16BuhtJMVmbV31MdzNRl32Q4hkFSvUWkCL6RuR8ngQF4gySnhGCpU1nruD/CSmkFTIPudSqAqC9o3yMVS9HluGJsAByT2mo+zrNaa1dFW2/BM9Gz4UboyEahuLWjwqUbb7BFylPikeG0cqxSVQhpPrO9jbg9b8T2vD08R92pIraSQA36WlTJc8ovUYVbM4JANhxDdHNEBZ19QT6F6Fu5MpnOMIOT0dCa+TG32WMJhkwY3YGsw+phqYX6AdJTquWY6mLOdwSd/b4lM4hmvVqG5O4+egEuZTTu125PJ/KeYy+S88r1FaOPK5O2XMDXZdLBSWe4+PkyvneJdXR9xb6rfwl6njRTAQe4LdvYe8F4tlufX6NJJ1Hax4IvOzg8dvxkvXZsj4/LHVdhrBZnTqopNiRbUONpaqUqQ3RadS9hZzf8AQnieV0ca2olWvvt0uvSHqTVlCMHQoxtpD7LccWNrSiU8qtPHZll4uWL0aWrmNnsKSKR203+QRD+BfVTU+0zGEwDW9WkAb3Zwbe3pvvNJlj+jkcm1jfaWfDvnLK3NNJr1XqVPFKtFkiMElYRmmdtFVCAj1jZ0SMA5pC4k5EaywJhoqOJEZaqLK7LHTFZGwj1j9EkFKLJjRRGHnNclNKMKRLQ9BQmRsJJOFYoxCBJAI4LHgSWChqrH2nYooShnik0X086Tb9J86f8AobMK2qp5YAu29Rwpax5A/rPoXxDnlHCU9VZrA8Dqbe08azvxN99qt+I9PDKbDT9Rv0EDaN3iePOavS9zB1cDiAXp+TUcp9XlqXA/NRLXgTMUweJZ6yG4WwDKQy334PE1mTZ42GqGjhG1eduTWAsgXreEcVmeHdg2NSjiCNgyLpNv9V5FJLs0T8abdR7Rk/E/j+vi2KhilK+yg2uPeVslw+HqhvPaxttv/OPzvwr51RqmX0/wzuaer6f9t+kyuLNWgxSohRuzDe3cd5Lvszzg8fT6DvhmtSpYsBvUuqyk9N9iZ6hVTzHLKNXpt/xPE8nQ1Kq/M9bweMFOmKaGxtuY8ao0+LBt8kZLEZa61nN9JJJ2NrTdUMUFoUqS72ALH/MT3MymLyStXZ3RmuOTYwtk5KKBVIuqn905HxZyWG1r1G86L4r2sMnEXtuPT06AmRZt4iTCA73drADttzKOAqhtz/m1EdxMZ4qxnnYgkH0D0i3O05PiYPnZVFr6Y9mLBj5St6RuvD1NqtX7xXqBBoB0d0JsGJvsTNJi8up1ku3pZVNNdR2K3t6hf2veYvwrjFNN/MKsKYVV1j01Dp2BPcbgTW0WufR7Aq3S4sLXPG3HzPWJdHVa9mYXH4CvhKwcUqjUyGH4Y1BbG9x7EQhRx1LG4d1SoKdUHYkENccXmpz/ABa06auWCAEJpI9Ivzf4F/0mWznw5516qHyXG6kAjUp3Um/MHEsTb7Ye8FZPXwtF3xVQMzNquGJAW21yesOYTNL7NyNwehHSeQVc1zJKiriNTUgyi4BFNh2DDb8p6BjMQtdaaUXWnVFjpPUD9mFdFSgpq3f+jZ081Y7AgniGhwL8zDZKr6hqHquLnoDNwp23lsTledjjjaURR6mRxwMZnOJZ20YpjwYjGRG6yvUEtNK1WGLBI6gkyiQ0zJ0MWY8TpWRlJLeNMrGLQEdFFIQ4ROiKKQgooo2o1gT2BkIeH/bnmanEJTV7lU9a9FJ3G/8AfSBsu8MouDRsTVdWqfiIlPSNKkbFyefiN+0BzVqsHAavVbZF2CDoWPU2tM/muYMqUkd/MdFKNawVQuyWPU2MRLttnZ5uOOME+kWMBi6dHXTamlVlJZXe99B6LY7GDszxihwqG6sAdzci/KmDMejDTUJ+rYWNyB2MVOkHDEcqhJsDb0/zkoT5z7pmpy3NigtTOlwdiGtcdQZZzjBnMBpQeZVUekjdv9u3MveBfs8qYgJVxDDD0CBUINhXqpe1kU/Sp39R/IHma7D+K8NRpmnl9AF6YOtaVKzbPZQXJuzkdNyx4vGSJLMpJxqzEeFvs6xi+tqa6uieZT1/+N5rMBlFfD03q1cPUsL72DcGxNlube8bS8UVcLWY4+k1N8RoNKrwCigkoWVj6gx3BsSNN+kHYP7RHNYjWyUtRBUBQRf06gbHcXvfrCmkHHknGPGKVBzFZk33RjSFiRyJ5/ialdwS6sCOo6zaUPETsi/faHkmrYJiEH4TkAfWBqs1tzvfraGKVJKg8g02J31OttiOl4JQjkVM0SqcKa2eSPmFWkQ29uCp+JXoYhSLnZrnVt1PvPU8w8Gi+o20gHkgtx2nnuMwIUuADfV+VrxI4owVRDjhFL6dBvKKmwYDZdBOmxUk7b36/wBYzOMS41KWZC1nJVt7kbKQeo3/AFgiiKxJALU0ezFSGADKRYgd4OxmEdnL6iSX0OxN2vx/KWX0PdI2fh/xSxVjWAqrQII1WDs7ekAW5tZ/7M9By3NqeMp6lYAmxK2ueBdSCO954BXqBbKHsd+L9O/75byrGVmZhTd0AGoshsxsdt+kikJLjJ/ie51kVlOHYqdasADxYdduLSkmTo6oFpqHptqVlOqxRtiCRexsdjGUVSpQD0mLl00b8k23uSb2vfi0IYPA+W4YH8NaYUqL7MpJuDf3jC2laTJMJiNBDMNzs3sZo8LXDjY3mVxoJDNv6huB/EQd4ez0hmVSSFO1+fgwp0VZvGWaNrZ6JOCPwtTWoPcTjpYyxM4Uo0JTJVkSiTokWREMaVqsuVElGqZIkkcpmTBpAkfeMwIm1xapWLx6tEcRuQVinAYiZWOIzokZaPENEOzhnZwwEPBftMyepg8ccT9VKsr6Dv8AhsRcg9utjPO6tNN2qltxdQlv3mfWGZZfTroUqqHVgQQR0M8E+1nwXTwGh6GtqdQEWPqKMPftbv2jUjRjytqjzitiF4ANhwC374Q8Mh62Kw9JF1a6tNTTDaQ66gXBJNraQ14DAm2+y6giV6uKqNpGGpkrxYPWDUw7dlUFjfptEQXJnoGb4jH4iqcNQ8nWoqM9bVppLSZz5WtitwegUXvo7Dajk+N+6YZsOoX78j1hWa7FXap9D2sCRosoJFh6u8A4Txc1H7yBa71UbzTujAI34ZcCw6Eb7+Y0q+J8TTNKniEqGlWREUAMCXCiwuRz1jFidFjPqVX7o61QAjimaO4v5oZApAvcWVityL2Jg6pk4U+XqdSRbzCQ2oldzYbAXB2G9rShh3xGO0iqSiDdCAFBb/7G9uP5QmuJfDhqeJtpvrWppYqSO9twb2NuvcAxaLFO3bJMpqN5TU6j6fxqVM72s4bSWXuQrHpYrfpPQMu8QLQpKgFypCrVuBqVgCKhFve155LTxQr1cRiNAPqUqjHYXIUEi/NgP73moyep95FSkFCulEurAhVRQdSJoHpt6ip2HQwosxTt3LRsczxbXDarobs9je9xzbtI8uyb8BcRou9QalDkAWY+ggX2NrfrJsnyVWpU2JfcDUiqD76XPQfEhxuPcYynS1soX1oQgVbD9hh/ltYDtGOjd0l6FPE1tbgMGBBta1z6iNwAfV1lHxgUp0gtLT6UAa6kHVySQeu81uY45Eu1NEDs6qQoF2331ew5gfxFkNWsrVtNMlhuhYarBdzt12It7yMNrb6PI8ThOpsSd7g3BhfwlWru33SktIa7u1RwAUUDdi3JA6AdTG48ECzCw2t7DjeFPB2SNTqpjKtlpKxFIWu1V7WCAHa1yQbnnaVrZmlCpLibLwCtQ18RQqMKlJKY9SAgaibbbXN7Hf8A0zb0sNpuL6gb82vvvfb5mR8PUjhGqPb8SswLpclQeRTtc2Khje3frsJoMdVexYHQCU5Jux5tY20bC3O5li0DIm5daKGZ52KFVada1mFlI2PvcTlPA0tYqU7XYi47wF41y41WoNUN2BqgsosB6hp/KW/D+HemuktqANwTyJPUvjBcL0ekYTFqFG42lw1QwuJ57UqORs01eTu3kjV8Xhb7OT5PjKELTDlBessASLC/SJNFb7MCOMIMxq2MKQVnNS1oYsjOUp20iwzx7NvHsUYY4RvWPjMRBFGiZoyRO8rSLbJlbeTrKVE3lxIJIiHThnYooSKrxM/4kwVOrT01QNJ4J/ZbpNDW4gPNk10XU73BjehZjR4N4u8LDDuzFLqN7D+I9pR8PYlKrDChRTTEFKdRha4Aa4cbcjeeh1s6Qfg4tSyjZagF2X5/zCZ7NfA4JGJwLh1vcaDcX7f6T7GKbVKlxl+oJxmJw+G8zCimxptVZ6QALqwCKpB2uT6FN9+SOkzNPylrMDTKIUYU9aaTp9Rc/PNr9BbtNBmKutcPTFh5TGqWDa1YqEq7E77kHbkX7wZjszpPRZamlnAOlla5Jt6TpO6nax45vCZ2iLI80pqpSo4FrAGxHpS5UBlB3uSeJH4hx/3g6aOuqFsWqEHUxC6RYbXA7kAnttc08FhabUb7eZudzsRcCwFtiLE+9/aGfD1RfKKki4bUACPq3/ZPx0g2GNtUxuV1g4UaUUBdNwig3N73Ybstuh+duYXo5v5CCgtJkdwwLOQUCFt2U21G+k88QA9ZVxBZbFWB1AkgagbMbdjv88x+K/Gq3apc8km4HJNh2gNGNWzR4bPcTh10qQ9JuV5JG1yGvddjyZcwmekVQzVCKbeoXIe9vpUtv+7tM8MbUpMTTtspXTsQV7XjaNRXpsmkq17g2uovvxyIx0Fk7o2OctqtURh9Ib0HVdm5uPawN/mBq+PIo3NiycEG7G5Nyb8mZ6lQqqN3IsCLq31Am5+Jv/BeHalQNWnQ11nY+pwGKqNl0KT6bnfV1vYcSbHWZ1dFXKfCVbMAlWpWRCqlmpuGaqo2sWXawN9gTxY9Z6JgKCqlNr30qi0wRZV0ppHG/F+TteVcuxaKf8taoF8912uwU6L83AFx0kGDxFSk9Q1SPLBJpcmyX7dSIyVGeblN3/P5+wPxuFq+e/l1fKDMb6gGCW3L+rbcXt+XvGrUbzKemprprpdqlyfMUXCotrKObn/m0teKMIvorO+kGwY76WYsAnA6lv3SpkWT1AL1SjMXPmAcsLrZweLbHboLDaxEBfFqrZNVvemXVjSZboxtcMzEvqA433+CJzGKaNNinq7QjnNF/u4UnSTYG7Xt1vfruDAmISolMOTdAdLDkkd17whi7RnKec4gMAEJ1Gwt7z2HAgrRpUj9ZA1W/ef1gPJMHSYB9Frj0rbf5M1GCw4Xflv4Rds5fm5VL6V6BWhxaSyGiZNI9nNRxjtMznuJ9YE0WJaymZHM/VUEaJGXsLW2lqnvKGEWEUEsYgiIryW0jYRbIXqrSq9ScxNWVRUjRRGy/QMuIYJoVYRovEmholgzl4hONEGG1TsYIqi4YQo7QYzWaMh8bPM/EOBBLXHUzNYbF1cI16bML9VPTsQdmHsZ6J4rwP1EdZ51jqhuRaBxNsJquwljcdRxakV1KOVK+bRXXz1aiTqH/aT8TIY/wXXYE0Xp4lBwaZJcdbNTtrU/IhNsOxswBBHURlai7HVcq44YXUwV7kai10Y+th2oGxDix9VwLX6iEKSA/iUzyBex69ZpGzfEAaay08QvH4qqzW7ajuIzDU8K4N6D0CTf8CoSPzSrqt+UnEONJOmgRmOR2orVDgEi563PaQ5dlrOq6WBJtcdh3vNFiMtp1V0riha2wrUiLf8Acjb/APjB+E8PYmnqNJ6NTsKdVVN/cVdBt+Uldmm4J6KbUDTZla1wRbe4Mv02pKouDquAWBIKhjayj9qRNk+JOk1KNRih30DWCD/svJcRTrHmhW/0sKNUEg839PMFMdZIe5awOBcuGosjst9IYDgWJf1bXG358TQYTO69FSmIGlyT61sdQA+m44sSb36mD/CwXDoHxAqAa3Cq4K3JW/BXUbAHr1JlnxHRpkXpanZnNQm5udTBwLAmw3t/2iMkWuUeNsc2aLpqMH0MgUsGNrhjYWPXeFMo86vh2q1WB1LoVQdib2/Llf8A8gClhlqU3NX0OGXy9KoSRYhgwYm9wR8WM0OU4Smqako1Utb0aS4sSblbi5Bsu3S0ayuMk3dl/O8D95SnQrPoKsjjkgspYWJBB62veEqVEUUW52XZ2a4O3JNz7CDGxTsjq9WlS1VAV1Pd7W40pqb8iBIMTmOGUhahr4prWUbJT1DqASSfm0nSFnkrpL9NCzXPVxDeXTp+aFtdr7X3FgTzsY3DUjRQedamtzpRzrdl/wBKd9+ZUpZw71VSjTSl0souQPdjc/paE87wrviEZvUFVVXtfrAuxXllGNdI0GR1dQ1BNC9L7sR3PaHMva5MG0aemmB1hTLKdhIl2czLJcQpTk8rUzJmaBmdFXMallMzDbuTDebVLKZnKT+r848UBsL4US2DKdF9pOj3j0V2W6ZiYRUpIRKmywG13vIjHON5wkCXFRLRhLDmDaPMI0mlUy2JdUzjRqmJ2iIYaRBWOOk/MKrKGZ09rxkNjfYIzWh5lPfm089xWX6XJteenPTuhmHzXZz8xjTifYC+8aQbqI3EIWXYc9o/EUbG5/KOeroRu/SQ3LvZnMVRqagunnYQjQyCwuzHUew2lMY1r3vuDLL5jVuDq9J42ksVRimMxOERbhth/mP/ABBLKFvoOq3Te0LV2D7OSbAf2ZIuX6Vstzcdf5xUWOF6AtOtvvcfDECS0sZTBOrUTfksW/cdpyrgyoIPe8io0gSbiMU1KyRa41c2A3Ut6rG1th33MIGu+lGVwQS11B0k7ckgXgSvRttb4kVKuVPxIwqTXTNSiYkgNrcIbi4qHm9+L/3aWcG5LW11GdQSLk22gXC58EWzktbgSH/r676VNz7xS35sEaLG4Y6QzMdze4a7Xtwb8iTYPMKZfU6g2UAN1HxANDFmu67AED9Yfw6aQFYADvbc+0ged60HskFPzSyra68kc9zNNgaYY8bAwZl1wnA4Fj1Ih3DsFQHqYTF5E2tHTYvboOISo7Shhqe95eWNFHOyS9CxTbeTMZXpDeTkRZAiBs4O0zoB1TRZrBmGo7xoyoElZPh1Nt5bpLHLRkgSFSsDiTUzJpAoiFSVsdFGqd5AdzLBpk3kDU7CXdFbLWF3lwGQYNbLJK0q9Sz0LdN4naVqDy2RA+mE4pkeKF1M5Ve0qVcUIUrByop0MRYlTM94gwu+ocGFcz23EhWsKi6T2kao2Q1yR5/WUl+ZSxiNfmaTMMuKsTaZ/G4ny2syfnGXZqi1VszmY6la0WHxrvpp3sBtfrH5hTZjqYEX4+JDh6YkkqRXbci+KhVwT6gDY+47w1WzEFbJ7XJ5O3Eo4GmALsRYfxk1akOlosTZFOiCu4Yb8wPUqlbjqYYqUwVv2mYxNS7EX6yCZfpLmJclBfpxbtIqFJS29/8AmQrUNrHb9855umQrtXbDdHKVcbNY2vZv6SrWyQ011sDa+xXeXstsUZifVaw+BCeFql8OVa+x5/hvFNDxRaAOXmxFjvNRl6uzL5ouoN7e8DUKQpspAv1Yn+M2mTfim5t/CFFMlxRoKALabDjiEylgAeY3CoEAvOUX8x9uBCuzBlnf5IJYYbScGMA2jJdRz27ZeoSduJVwjS1VO0plstiA81eQYYSPN6u4E5hnkSC2FkO07IMO0tldoX0Bdlc1LSs9XedxUg0xkhWwtTTaVMWtpdQ7QdjHJMWOx3osYcySst5HhVltViN9hror0FIMsvWtEqShmhIU2jbYNA/Ms1AvvA9HMS7bSnRwTVHOom15oMJlQA4lnNR6E48uxuIGpYDoYtaVUiobCanybTH+MsFtqHSSS5K0acE+P0vRzO8zVQSvqEE4RRWQhyLcjbf9Zmq2YFhomgrUXpUlqKLi24ESGzoOUIRSYUo5fQXkF9rDUdgPaV6mSYdxZF0nexB6+8F4bPVYhR+d+kL0q4ttaO0NjcZdozmIwRptZht/ORVVvwbDvC+fFnpni46+3vM9hsTf0npEao0xaumWGsqNqMxFfEeskcXnoBoCqpHN9phM8y40KhU2PURUZvNtJNaJ6VYMPeT06GogCA1qW3hnKMSCd5BME+fTL+L1LpAH5iaLLqbvT8tRcntyIIxK6gLHebfwLVFIEtux4imubcU2jPf9IqK4Woes22RYVUPt3kWLwXmVNbbDpHvXClUXcky2EPUwZ8rl9KDOKqmp6V44v/SFMuw2hY3LMJtcgX7/ANJfI3jxo5uV+hwRtRZIIx4bKifBDaT4prLGYRdhGZg20pey2OjK5k13+JNhImp3JMs4WltGtC12WKbWlpcSLSlWG0HmqQY3HkDlxL+KryEYoCU6jkyrpaWcUkKm2bCnxKdbmKKZol7LOGlhJ2KKEcOIOzT6TFFHjsWWgFlv1GaClxFFBPZI6IKszfjD/Bb4iil0NEWzxwfX/feejYH/AOP+UUUXFs15vsMNW/x2+ZpMu+iKKWSLfD+1ix3+G/xMrhPrEUUrZrf3I02V/T+cx3jj/FE5FERPL/pMzbcS3lf1CKKLIx+P9yNRR5E23hj61iikR08n2M02ecCZ3A/46/Iiil8dHKWmeoYX6Iw8xRRYGCZ2RtFFGEL+G4Eq5jFFKnstWgNTlqhFFAQVfiC6vMUU0Y9FMxLzHTsUkx8ej//Z"/>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latin typeface="Calibri" pitchFamily="34" charset="0"/>
            </a:endParaRPr>
          </a:p>
        </p:txBody>
      </p:sp>
      <p:sp>
        <p:nvSpPr>
          <p:cNvPr id="26628" name="AutoShape 11" descr="data:image/jpeg;base64,/9j/4AAQSkZJRgABAQAAAQABAAD/2wCEAAkGBxQSEhUUEhQUFBUUFRQUFBQUFBQUFBQUFBQWFhUUFRUYHCggGBomHRQUITIhJSkrMC4uFx8zODMsNygtLisBCgoKDg0OGxAQGywkHyQsLCwsLCwsLCwsLCwsLCwsLCwsLCwsLCwsNCwsLCwsLCwsLCwsLCwsLCwsLSwsLCwsLP/AABEIALEBHAMBIgACEQEDEQH/xAAcAAABBQEBAQAAAAAAAAAAAAAFAAIDBAYBBwj/xAA9EAACAQIFAgUBBQYFAwUAAAABAgADEQQFEiExQVEGEyJhcTIHFCOBkUKhscHR8DNSYnLhFYKSFiQ0wvH/xAAaAQACAwEBAAAAAAAAAAAAAAABAgADBAUG/8QALREAAgICAgECBAUFAQAAAAAAAAECEQMxEiEEQVEFEyIyYXGRwfAzobHR4RT/2gAMAwEAAhEDEQA/APb7RpEkihsFEJEaZNpnGWGwUVWjDLDLIXEdMVoYDOkxGNJhAdvFqjTGkwoA4tFqjJ0CGgEimSLIkUyQbcwMJII2s1lJjlMgx7kIbSubqLYTC5vnNRHPIB4MEYTF1CbljzD+Z4GtV30ADm9xAlGjpJXr/OeM8yb+6MrQyNhk+aEI3mXbSLg9TfYL8xGo1Y6n2TnSDwoF4FwDklATtu1ulwCATC9FvwmuQBYAk8AX3JMy5/iWeeOGFt1Xfu/4hlFbLGCS5LHrv/tA3A9gJXbGHfy92Y3Z7ekeyjrbi/HzIji/M9KbU+pIGqpbnY8L7SRAwAu5Fjc2su3vbgTFdKnsYmoYZr7udRFud9/2j12v+4Q/RpBVCjgQflGECjVyTvqPJ9994TE9d8D8VwxvLJdy1+X/AH9hJMRjCI8xhM76EGxWijxCyIiIjTJWEieFAY0zl5ycJhATK0faQU5ZSVyLERukrGlCGmMNOIpD0XYopy8Uh2cMV40mQBxhIXEmJkZjoBARGWlorIisZMVohIlhMILbmVq2NSkCzkADqZ5p43+1IDVSwpueC/QfEEpNFmPE5M2XiHxBRwv1OP1lnKM2p11DIwM8KyjBPjqhLuSeSSbyxhMwq5dXKBrrzIp+5fPxlXT7PoNsYiKSzAAckzBZ345D1RSwoNRybC3Bnn3iLxdUrgC5CnkA8wl9mOLpJVao9r8Anp3k9egRxJK2es5OlcIGrWU23A3t+c5mmNVkZVazWPBmF8WfaXqbyMLa/Bf+kE5B4dxlSoK3msqsbsTuGHYLBKSaaZP/ADNx5Po2eS5xUUaK+4GysP5wpjMnWt6vpbuNgR0jGwVGwUsNZ433vH4jXQp2L3JHpU2v+c8p5Pw145Np3Eo/MErgWp1PXb07ki9tNukp1sY9RgijTSU7Db1W/ab+k0WIYVgKbEhgljp32PcmB8LkBD7kGwJHIJmKfgyUnLHbv+xDlKpUAJ1AbGxKqNunSWKJXbzmZrkHSBzb2H8TGYTCEekLZ+PVvt3EK4PBLSOp2Go997D4kwfDsspXLpfj/gFh7DFWUMDtbb+ke5twIPoYxTwRbbiw3lw1bz1+Gbyqk9ewNCV4wtEY2aoQ4itj1MkAkIMmUxmRHGkTyZpC8KIyuTOTryMGOKS02lpGlEGTJUiSQ8WXlMUgV47XKqLLLl4wmOMiJkQGOLRpacvOWhoU7edAjQJMokZEctGmnH1HCi5mK8VfaHRwoKpZ6nYHj5gtjqLeil9rY/8AZvY2Ox2PYz52apvNl4w8Z18UCDsvYcTGYZHqsERSzsbADkxZU2a4RcEEcpz16BuhtJMVmbV31MdzNRl32Q4hkFSvUWkCL6RuR8ngQF4gySnhGCpU1nruD/CSmkFTIPudSqAqC9o3yMVS9HluGJsAByT2mo+zrNaa1dFW2/BM9Gz4UboyEahuLWjwqUbb7BFylPikeG0cqxSVQhpPrO9jbg9b8T2vD08R92pIraSQA36WlTJc8ovUYVbM4JANhxDdHNEBZ19QT6F6Fu5MpnOMIOT0dCa+TG32WMJhkwY3YGsw+phqYX6AdJTquWY6mLOdwSd/b4lM4hmvVqG5O4+egEuZTTu125PJ/KeYy+S88r1FaOPK5O2XMDXZdLBSWe4+PkyvneJdXR9xb6rfwl6njRTAQe4LdvYe8F4tlufX6NJJ1Hax4IvOzg8dvxkvXZsj4/LHVdhrBZnTqopNiRbUONpaqUqQ3RadS9hZzf8AQnieV0ca2olWvvt0uvSHqTVlCMHQoxtpD7LccWNrSiU8qtPHZll4uWL0aWrmNnsKSKR203+QRD+BfVTU+0zGEwDW9WkAb3Zwbe3pvvNJlj+jkcm1jfaWfDvnLK3NNJr1XqVPFKtFkiMElYRmmdtFVCAj1jZ0SMA5pC4k5EaywJhoqOJEZaqLK7LHTFZGwj1j9EkFKLJjRRGHnNclNKMKRLQ9BQmRsJJOFYoxCBJAI4LHgSWChqrH2nYooShnik0X086Tb9J86f8AobMK2qp5YAu29Rwpax5A/rPoXxDnlHCU9VZrA8Dqbe08azvxN99qt+I9PDKbDT9Rv0EDaN3iePOavS9zB1cDiAXp+TUcp9XlqXA/NRLXgTMUweJZ6yG4WwDKQy334PE1mTZ42GqGjhG1eduTWAsgXreEcVmeHdg2NSjiCNgyLpNv9V5FJLs0T8abdR7Rk/E/j+vi2KhilK+yg2uPeVslw+HqhvPaxttv/OPzvwr51RqmX0/wzuaer6f9t+kyuLNWgxSohRuzDe3cd5Lvszzg8fT6DvhmtSpYsBvUuqyk9N9iZ6hVTzHLKNXpt/xPE8nQ1Kq/M9bweMFOmKaGxtuY8ao0+LBt8kZLEZa61nN9JJJ2NrTdUMUFoUqS72ALH/MT3MymLyStXZ3RmuOTYwtk5KKBVIuqn905HxZyWG1r1G86L4r2sMnEXtuPT06AmRZt4iTCA73drADttzKOAqhtz/m1EdxMZ4qxnnYgkH0D0i3O05PiYPnZVFr6Y9mLBj5St6RuvD1NqtX7xXqBBoB0d0JsGJvsTNJi8up1ku3pZVNNdR2K3t6hf2veYvwrjFNN/MKsKYVV1j01Dp2BPcbgTW0WufR7Aq3S4sLXPG3HzPWJdHVa9mYXH4CvhKwcUqjUyGH4Y1BbG9x7EQhRx1LG4d1SoKdUHYkENccXmpz/ABa06auWCAEJpI9Ivzf4F/0mWznw5516qHyXG6kAjUp3Um/MHEsTb7Ye8FZPXwtF3xVQMzNquGJAW21yesOYTNL7NyNwehHSeQVc1zJKiriNTUgyi4BFNh2DDb8p6BjMQtdaaUXWnVFjpPUD9mFdFSgpq3f+jZ081Y7AgniGhwL8zDZKr6hqHquLnoDNwp23lsTledjjjaURR6mRxwMZnOJZ20YpjwYjGRG6yvUEtNK1WGLBI6gkyiQ0zJ0MWY8TpWRlJLeNMrGLQEdFFIQ4ROiKKQgooo2o1gT2BkIeH/bnmanEJTV7lU9a9FJ3G/8AfSBsu8MouDRsTVdWqfiIlPSNKkbFyefiN+0BzVqsHAavVbZF2CDoWPU2tM/muYMqUkd/MdFKNawVQuyWPU2MRLttnZ5uOOME+kWMBi6dHXTamlVlJZXe99B6LY7GDszxihwqG6sAdzci/KmDMejDTUJ+rYWNyB2MVOkHDEcqhJsDb0/zkoT5z7pmpy3NigtTOlwdiGtcdQZZzjBnMBpQeZVUekjdv9u3MveBfs8qYgJVxDDD0CBUINhXqpe1kU/Sp39R/IHma7D+K8NRpmnl9AF6YOtaVKzbPZQXJuzkdNyx4vGSJLMpJxqzEeFvs6xi+tqa6uieZT1/+N5rMBlFfD03q1cPUsL72DcGxNlube8bS8UVcLWY4+k1N8RoNKrwCigkoWVj6gx3BsSNN+kHYP7RHNYjWyUtRBUBQRf06gbHcXvfrCmkHHknGPGKVBzFZk33RjSFiRyJ5/ialdwS6sCOo6zaUPETsi/faHkmrYJiEH4TkAfWBqs1tzvfraGKVJKg8g02J31OttiOl4JQjkVM0SqcKa2eSPmFWkQ29uCp+JXoYhSLnZrnVt1PvPU8w8Gi+o20gHkgtx2nnuMwIUuADfV+VrxI4owVRDjhFL6dBvKKmwYDZdBOmxUk7b36/wBYzOMS41KWZC1nJVt7kbKQeo3/AFgiiKxJALU0ezFSGADKRYgd4OxmEdnL6iSX0OxN2vx/KWX0PdI2fh/xSxVjWAqrQII1WDs7ekAW5tZ/7M9By3NqeMp6lYAmxK2ueBdSCO954BXqBbKHsd+L9O/75byrGVmZhTd0AGoshsxsdt+kikJLjJ/ie51kVlOHYqdasADxYdduLSkmTo6oFpqHptqVlOqxRtiCRexsdjGUVSpQD0mLl00b8k23uSb2vfi0IYPA+W4YH8NaYUqL7MpJuDf3jC2laTJMJiNBDMNzs3sZo8LXDjY3mVxoJDNv6huB/EQd4ez0hmVSSFO1+fgwp0VZvGWaNrZ6JOCPwtTWoPcTjpYyxM4Uo0JTJVkSiTokWREMaVqsuVElGqZIkkcpmTBpAkfeMwIm1xapWLx6tEcRuQVinAYiZWOIzokZaPENEOzhnZwwEPBftMyepg8ccT9VKsr6Dv8AhsRcg9utjPO6tNN2qltxdQlv3mfWGZZfTroUqqHVgQQR0M8E+1nwXTwGh6GtqdQEWPqKMPftbv2jUjRjytqjzitiF4ANhwC374Q8Mh62Kw9JF1a6tNTTDaQ66gXBJNraQ14DAm2+y6giV6uKqNpGGpkrxYPWDUw7dlUFjfptEQXJnoGb4jH4iqcNQ8nWoqM9bVppLSZz5WtitwegUXvo7Dajk+N+6YZsOoX78j1hWa7FXap9D2sCRosoJFh6u8A4Txc1H7yBa71UbzTujAI34ZcCw6Eb7+Y0q+J8TTNKniEqGlWREUAMCXCiwuRz1jFidFjPqVX7o61QAjimaO4v5oZApAvcWVityL2Jg6pk4U+XqdSRbzCQ2oldzYbAXB2G9rShh3xGO0iqSiDdCAFBb/7G9uP5QmuJfDhqeJtpvrWppYqSO9twb2NuvcAxaLFO3bJMpqN5TU6j6fxqVM72s4bSWXuQrHpYrfpPQMu8QLQpKgFypCrVuBqVgCKhFve155LTxQr1cRiNAPqUqjHYXIUEi/NgP73moyep95FSkFCulEurAhVRQdSJoHpt6ip2HQwosxTt3LRsczxbXDarobs9je9xzbtI8uyb8BcRou9QalDkAWY+ggX2NrfrJsnyVWpU2JfcDUiqD76XPQfEhxuPcYynS1soX1oQgVbD9hh/ltYDtGOjd0l6FPE1tbgMGBBta1z6iNwAfV1lHxgUp0gtLT6UAa6kHVySQeu81uY45Eu1NEDs6qQoF2331ew5gfxFkNWsrVtNMlhuhYarBdzt12It7yMNrb6PI8ThOpsSd7g3BhfwlWru33SktIa7u1RwAUUDdi3JA6AdTG48ECzCw2t7DjeFPB2SNTqpjKtlpKxFIWu1V7WCAHa1yQbnnaVrZmlCpLibLwCtQ18RQqMKlJKY9SAgaibbbXN7Hf8A0zb0sNpuL6gb82vvvfb5mR8PUjhGqPb8SswLpclQeRTtc2Khje3frsJoMdVexYHQCU5Jux5tY20bC3O5li0DIm5daKGZ52KFVada1mFlI2PvcTlPA0tYqU7XYi47wF41y41WoNUN2BqgsosB6hp/KW/D+HemuktqANwTyJPUvjBcL0ekYTFqFG42lw1QwuJ57UqORs01eTu3kjV8Xhb7OT5PjKELTDlBessASLC/SJNFb7MCOMIMxq2MKQVnNS1oYsjOUp20iwzx7NvHsUYY4RvWPjMRBFGiZoyRO8rSLbJlbeTrKVE3lxIJIiHThnYooSKrxM/4kwVOrT01QNJ4J/ZbpNDW4gPNk10XU73BjehZjR4N4u8LDDuzFLqN7D+I9pR8PYlKrDChRTTEFKdRha4Aa4cbcjeeh1s6Qfg4tSyjZagF2X5/zCZ7NfA4JGJwLh1vcaDcX7f6T7GKbVKlxl+oJxmJw+G8zCimxptVZ6QALqwCKpB2uT6FN9+SOkzNPylrMDTKIUYU9aaTp9Rc/PNr9BbtNBmKutcPTFh5TGqWDa1YqEq7E77kHbkX7wZjszpPRZamlnAOlla5Jt6TpO6nax45vCZ2iLI80pqpSo4FrAGxHpS5UBlB3uSeJH4hx/3g6aOuqFsWqEHUxC6RYbXA7kAnttc08FhabUb7eZudzsRcCwFtiLE+9/aGfD1RfKKki4bUACPq3/ZPx0g2GNtUxuV1g4UaUUBdNwig3N73Ybstuh+duYXo5v5CCgtJkdwwLOQUCFt2U21G+k88QA9ZVxBZbFWB1AkgagbMbdjv88x+K/Gq3apc8km4HJNh2gNGNWzR4bPcTh10qQ9JuV5JG1yGvddjyZcwmekVQzVCKbeoXIe9vpUtv+7tM8MbUpMTTtspXTsQV7XjaNRXpsmkq17g2uovvxyIx0Fk7o2OctqtURh9Ib0HVdm5uPawN/mBq+PIo3NiycEG7G5Nyb8mZ6lQqqN3IsCLq31Am5+Jv/BeHalQNWnQ11nY+pwGKqNl0KT6bnfV1vYcSbHWZ1dFXKfCVbMAlWpWRCqlmpuGaqo2sWXawN9gTxY9Z6JgKCqlNr30qi0wRZV0ppHG/F+TteVcuxaKf8taoF8912uwU6L83AFx0kGDxFSk9Q1SPLBJpcmyX7dSIyVGeblN3/P5+wPxuFq+e/l1fKDMb6gGCW3L+rbcXt+XvGrUbzKemprprpdqlyfMUXCotrKObn/m0teKMIvorO+kGwY76WYsAnA6lv3SpkWT1AL1SjMXPmAcsLrZweLbHboLDaxEBfFqrZNVvemXVjSZboxtcMzEvqA433+CJzGKaNNinq7QjnNF/u4UnSTYG7Xt1vfruDAmISolMOTdAdLDkkd17whi7RnKec4gMAEJ1Gwt7z2HAgrRpUj9ZA1W/ef1gPJMHSYB9Frj0rbf5M1GCw4Xflv4Rds5fm5VL6V6BWhxaSyGiZNI9nNRxjtMznuJ9YE0WJaymZHM/VUEaJGXsLW2lqnvKGEWEUEsYgiIryW0jYRbIXqrSq9ScxNWVRUjRRGy/QMuIYJoVYRovEmholgzl4hONEGG1TsYIqi4YQo7QYzWaMh8bPM/EOBBLXHUzNYbF1cI16bML9VPTsQdmHsZ6J4rwP1EdZ51jqhuRaBxNsJquwljcdRxakV1KOVK+bRXXz1aiTqH/aT8TIY/wXXYE0Xp4lBwaZJcdbNTtrU/IhNsOxswBBHURlai7HVcq44YXUwV7kai10Y+th2oGxDix9VwLX6iEKSA/iUzyBex69ZpGzfEAaay08QvH4qqzW7ajuIzDU8K4N6D0CTf8CoSPzSrqt+UnEONJOmgRmOR2orVDgEi563PaQ5dlrOq6WBJtcdh3vNFiMtp1V0riha2wrUiLf8Acjb/APjB+E8PYmnqNJ6NTsKdVVN/cVdBt+Uldmm4J6KbUDTZla1wRbe4Mv02pKouDquAWBIKhjayj9qRNk+JOk1KNRih30DWCD/svJcRTrHmhW/0sKNUEg839PMFMdZIe5awOBcuGosjst9IYDgWJf1bXG358TQYTO69FSmIGlyT61sdQA+m44sSb36mD/CwXDoHxAqAa3Cq4K3JW/BXUbAHr1JlnxHRpkXpanZnNQm5udTBwLAmw3t/2iMkWuUeNsc2aLpqMH0MgUsGNrhjYWPXeFMo86vh2q1WB1LoVQdib2/Llf8A8gClhlqU3NX0OGXy9KoSRYhgwYm9wR8WM0OU4Smqako1Utb0aS4sSblbi5Bsu3S0ayuMk3dl/O8D95SnQrPoKsjjkgspYWJBB62veEqVEUUW52XZ2a4O3JNz7CDGxTsjq9WlS1VAV1Pd7W40pqb8iBIMTmOGUhahr4prWUbJT1DqASSfm0nSFnkrpL9NCzXPVxDeXTp+aFtdr7X3FgTzsY3DUjRQedamtzpRzrdl/wBKd9+ZUpZw71VSjTSl0souQPdjc/paE87wrviEZvUFVVXtfrAuxXllGNdI0GR1dQ1BNC9L7sR3PaHMva5MG0aemmB1hTLKdhIl2czLJcQpTk8rUzJmaBmdFXMallMzDbuTDebVLKZnKT+r848UBsL4US2DKdF9pOj3j0V2W6ZiYRUpIRKmywG13vIjHON5wkCXFRLRhLDmDaPMI0mlUy2JdUzjRqmJ2iIYaRBWOOk/MKrKGZ09rxkNjfYIzWh5lPfm089xWX6XJteenPTuhmHzXZz8xjTifYC+8aQbqI3EIWXYc9o/EUbG5/KOeroRu/SQ3LvZnMVRqagunnYQjQyCwuzHUew2lMY1r3vuDLL5jVuDq9J42ksVRimMxOERbhth/mP/ABBLKFvoOq3Te0LV2D7OSbAf2ZIuX6Vstzcdf5xUWOF6AtOtvvcfDECS0sZTBOrUTfksW/cdpyrgyoIPe8io0gSbiMU1KyRa41c2A3Ut6rG1th33MIGu+lGVwQS11B0k7ckgXgSvRttb4kVKuVPxIwqTXTNSiYkgNrcIbi4qHm9+L/3aWcG5LW11GdQSLk22gXC58EWzktbgSH/r676VNz7xS35sEaLG4Y6QzMdze4a7Xtwb8iTYPMKZfU6g2UAN1HxANDFmu67AED9Yfw6aQFYADvbc+0ged60HskFPzSyra68kc9zNNgaYY8bAwZl1wnA4Fj1Ih3DsFQHqYTF5E2tHTYvboOISo7Shhqe95eWNFHOyS9CxTbeTMZXpDeTkRZAiBs4O0zoB1TRZrBmGo7xoyoElZPh1Nt5bpLHLRkgSFSsDiTUzJpAoiFSVsdFGqd5AdzLBpk3kDU7CXdFbLWF3lwGQYNbLJK0q9Sz0LdN4naVqDy2RA+mE4pkeKF1M5Ve0qVcUIUrByop0MRYlTM94gwu+ocGFcz23EhWsKi6T2kao2Q1yR5/WUl+ZSxiNfmaTMMuKsTaZ/G4ny2syfnGXZqi1VszmY6la0WHxrvpp3sBtfrH5hTZjqYEX4+JDh6YkkqRXbci+KhVwT6gDY+47w1WzEFbJ7XJ5O3Eo4GmALsRYfxk1akOlosTZFOiCu4Yb8wPUqlbjqYYqUwVv2mYxNS7EX6yCZfpLmJclBfpxbtIqFJS29/8AmQrUNrHb9855umQrtXbDdHKVcbNY2vZv6SrWyQ011sDa+xXeXstsUZifVaw+BCeFql8OVa+x5/hvFNDxRaAOXmxFjvNRl6uzL5ouoN7e8DUKQpspAv1Yn+M2mTfim5t/CFFMlxRoKALabDjiEylgAeY3CoEAvOUX8x9uBCuzBlnf5IJYYbScGMA2jJdRz27ZeoSduJVwjS1VO0plstiA81eQYYSPN6u4E5hnkSC2FkO07IMO0tldoX0Bdlc1LSs9XedxUg0xkhWwtTTaVMWtpdQ7QdjHJMWOx3osYcySst5HhVltViN9hror0FIMsvWtEqShmhIU2jbYNA/Ms1AvvA9HMS7bSnRwTVHOom15oMJlQA4lnNR6E48uxuIGpYDoYtaVUiobCanybTH+MsFtqHSSS5K0acE+P0vRzO8zVQSvqEE4RRWQhyLcjbf9Zmq2YFhomgrUXpUlqKLi24ESGzoOUIRSYUo5fQXkF9rDUdgPaV6mSYdxZF0nexB6+8F4bPVYhR+d+kL0q4ttaO0NjcZdozmIwRptZht/ORVVvwbDvC+fFnpni46+3vM9hsTf0npEao0xaumWGsqNqMxFfEeskcXnoBoCqpHN9phM8y40KhU2PURUZvNtJNaJ6VYMPeT06GogCA1qW3hnKMSCd5BME+fTL+L1LpAH5iaLLqbvT8tRcntyIIxK6gLHebfwLVFIEtux4imubcU2jPf9IqK4Woes22RYVUPt3kWLwXmVNbbDpHvXClUXcky2EPUwZ8rl9KDOKqmp6V44v/SFMuw2hY3LMJtcgX7/ANJfI3jxo5uV+hwRtRZIIx4bKifBDaT4prLGYRdhGZg20pey2OjK5k13+JNhImp3JMs4WltGtC12WKbWlpcSLSlWG0HmqQY3HkDlxL+KryEYoCU6jkyrpaWcUkKm2bCnxKdbmKKZol7LOGlhJ2KKEcOIOzT6TFFHjsWWgFlv1GaClxFFBPZI6IKszfjD/Bb4iil0NEWzxwfX/feejYH/AOP+UUUXFs15vsMNW/x2+ZpMu+iKKWSLfD+1ix3+G/xMrhPrEUUrZrf3I02V/T+cx3jj/FE5FERPL/pMzbcS3lf1CKKLIx+P9yNRR5E23hj61iikR08n2M02ecCZ3A/46/Iiil8dHKWmeoYX6Iw8xRRYGCZ2RtFFGEL+G4Eq5jFFKnstWgNTlqhFFAQVfiC6vMUU0Y9FMxLzHTsUkx8ej//Z"/>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latin typeface="Calibri" pitchFamily="34" charset="0"/>
            </a:endParaRPr>
          </a:p>
        </p:txBody>
      </p:sp>
      <p:sp>
        <p:nvSpPr>
          <p:cNvPr id="26629" name="AutoShape 13" descr="data:image/jpeg;base64,/9j/4AAQSkZJRgABAQAAAQABAAD/2wCEAAkGBxQSEhQUEhQVFBUXFhcXFxgVFxgYFxgYFxYXFxgXFhUaHSggGBolHBQUITEhJyksLy4uFx8zODMsNygtLisBCgoKDg0OGxAQGywlICQsLC4tNCwsLCwsNCwsLCwsNCwsNCwsLCwsLCwsLCwsLCwsLCwsLCwsLCwsLCwsLCwsLP/AABEIAMIBAwMBIgACEQEDEQH/xAAcAAACAgMBAQAAAAAAAAAAAAAEBQMGAAIHAQj/xABDEAACAQIEBAQDBQYDBgcBAAABAhEAAwQSITEFBkFREyJhcTKBkUKhscHRBxQjcuHwM1JiFYKSosLxNENTVGNzkxb/xAAaAQACAwEBAAAAAAAAAAAAAAACAwEEBQAG/8QAMREAAgIBBAECBQIEBwAAAAAAAAECEQMEEiExQRNRIjJhcfAFgRRCUpEjM6GxwdHh/9oADAMBAAIRAxEAPwAW61Q56y61Du9eiSMcy5dod3rxjWtSQS2zRFs1Dat1MgrjgpKmBodKKspQMlE629KlsW6kVNKO4fw57hhFLe2w9z0pcpJLkao2ZhlijAKF4pwjHKQti0vwliWMkwQIUDQHUb1W8FzLxK0SEUOwLjL4QLDKFDSqAGBK69z8qoZNVFPjk08H6dkyRu0v3LzYwbnZWPyNE/7PcbqR8qqvAP2iuzgYp0tjaMmUaTJLFjHTSNTV84Vxjx1LIjwNi4K5hE5hPSkvUN8onJopY+wEYUjcEe4rfwKY/vDkGEP3j8aHZW3bKvz1+cVHrivTBxh63WxQr8RKMcwDKJJKAgqBsCD8R9o9qK4VxWziFzWXDRuNmWejqdVPvRepZPptcmy2a8azR/hVhtVO4HaKmsVE2HpsbVRNaolMhxFLWKhuWqbPaqBrNGpgOIqe1Ql+1Te9boO5bpsZC3EVtZoK7Z1p49uBQFxadGQtxFN61Ql63FN7yUDdSnJimhU1qsu29KLdagua0YAAa8ogoKypOJrhodzUrmtMtccDmvVrZ1rdLdSQSWjUyCtFSirFqhZJvaSjbK1olqrJyrwLx3zP/hr8X+o/5Qfx/rSck1FWxsINukEcu8vtfh28tud+rei/rV6wuHW2oVFCgdB+J7mtwAAAAANgBsB7VlY+XNLI+ejQhjUEat1pNieEKWDWlW2RuQIkGJ2+0YHm3ptmk6CtWXfMflSkx0ZOPRxfnngTXsVce1AJe1b2IVnYZZLn7RPTqAxOxqv8J5pxPDzcsEmAYNttQrA6nvsCImNZrs/MtrMoS2ASSIUAaEGQ09wdjXHv2m4ULjLjBcphS4jckTJbZmMySNJ06VzrtGliy+pGq6X+x0rgvPOHvoJJLgarBAH61viOYGf/AAlY/wAogfWuRcpcy3MFcjMy2yZdQJk7bEiP6V1jDcxpi18hi2PimJB6iO9c1fRUyY0uUuDy/iXyw76kTC6x+UmqrxbAXLeIXEYa69q4BDSkhuvmI0I01n0qy3MStw/wragD7ZWDp2nWhWFuJIcx1JmflOlcmBF0M+WeeLV5hZvxZvTlEn+G5/8Ajfaf9J196uMVxDmHCeG3ihA6EeZI27NPbvVn/Z1zoGdcJdYtmB8B2JJMam0xO5AnK3UCNwJYmdPEq3ROjla0NupgayKIrgj2qga3TBlqJ0okyGhXetULcs01uJQ72qZGQtxEeKFLnWnuKs0uvWoFWYSEyQruCl92md5aCe3NWIsTJC26KGuU1vWaCuWqamLaF5BrKN8OvamyAF2rwPXj16i1JBuqzUkdqxamEVBxrZFMcMKDVaOwyULCQfgcKbjqiiWYwP1PoN/lXU+H4NbNtba7KN+56k+5qr8icP8AjvEbeRPxY/gPrVwJrJ1eTdLavBoYIUrNG7VqROnQb1lx4HvWMY0G9Ux5pdudFqK6QoltT/e1bEhSTqSf70qFFM5nj0G5H6VxxpYcw0grJ7ffXP8Anvh1q62aAfTUyJEzrpV1xd52kIsz30/sUk4jhjIDMhjU6QNOm21Sh2GTjK0cL4ngHtwxXKDIG8aEgb+kfdT7k7iuotMCx1IBmBA0gbT/AEq0cc4CL5QMwCldwJymue4m2cJiPKSch31E1PRba3K0dZw4UgBgzEics/j6UYiQPsiB8P6npS7gHFheQOComIkjMx69SYp3ZwrMdj30n+zXNUVJKnTA7lpmB8qkdo/Wud4vCPgL0qoMPntEmCpH2Z+o+YrsFvg11t4Uepj8Nah4pyPaxCZblx11GqQDoZiWnT5VKZOPIk6fRLyvx5cXZW4vz9/bpTxXpRwDlKzg1y2nuH1cproBsqDsKa+HqACfpRbkIklfBKDXjCvIivVcGpsEiZKHdKNYVC60SZDQsv26V4tad3xSrEpT4MVJCS8lCXdKaXkoLEW6txZXaFz61A6UY6xUF0U5MU0CFayvSayiBFIWtorTNXpajBPWbWKmVqjyQB3Mk+wMD75+gqS0KCMlK6+xLVBuHWjsOutCWmp7y1bDYmyDtnB+mo+8Cgm6TYcFbo6TwrBizaS3/lGvqx1Y/UmiGE1uaiut0G5rBbt2zVSrg1Z9QBrWuwJJG+9ehco9ep/vpXO+ZeYcUt027UgLqoQCGhczEsd9j9KhDcWJ5HSL1fvLbEkkk6D9ABUDXGYQF1jzd9apuAtYi3cs38fiLaJ8Rt5pYDKSAANzOUk69qsnD+O2b4ZrLArtM6k9TG+gP30VEzxOPK5Xv4JrzuoACgdNxr0pdfwRdpczHTpROIxaKyhjqZyjcn/Mfv3r1cR2Gv8Ae5qGLVoFPDgNdB116RVE525WN9g9qSQDmJ+12A+ldEFkudetOMBw1U1Ilvw/rXWMhlcHZzD9nfLF+ww/eEyhpKoADc/mY7W199T2FdLwywsJkQT7mPXuaKxAyqzKPNH1PTXtVQ5hS/auJesGbjmApB8MDISxc6hQGCnUj8wSGL/Gl7FzH/c1HdObaqXwfmk+HeF+/bL2mysRAQg7ZSPUgSasvCcSDbzllaRIyaiKihWTDLG+Sa9cKwqgsevWhr3FkQ5GfK3dtB1+Enfbb2onDX85JHw9T0qi/tBxyuFVVBYGVPUdzPqKjhdkY4qTpj/F8btoPLr/AKj+VA47Fu6BmhFY9ZmOhiqRgeJeE6eJDEBXy7rr9lm2DDfX76ctx4Yp4zAZRJE9/wAprlYyWFx5H2G4y9saPn9GBgj0J1H307wXFUu6Dyt/lMT8iN6oxxQJOXWNB+vtU9kHQyZ6fKmJiXEu94UuxCVHw7ieby3N9g3f0Pr60VfFOgxE0J76UDdWm19aDdKtRkV5IV3bdLMU1OsSKU4hKsQYmSAKytylZThQlJqRTFaletarvRAkmIuw1sHqHX56MPzoi3QeLtZk9QQynsRWvD+Ig6PCsN+0jU6+xFUIZo4sssUuObX7/wDpZeNzgpR+w7s1auSbebFJ/pDH/lI/Oqrb0yzpm+GftdNO+oq28if+KH8j/gKbnknjlXsRii1JWdHqFR1PsKlc6VD/AJfrWIaRHiJJCjTvSPmXAyk2kRnCsfN07Ea7zTu2urMT6fnrQGLus8pbG+7HYAV10FCTi7RwnmDD38OzDNcyuigsdCywDlB3yAgAbDTQV5yzjCStuxKXW+O5cuQujiI9ACB1k11Lj3C7d3CvaDLBJuXbvZUMyTvplMDrXC1vm1dz2iVKtKExI10J0japXDNVZfUhZ1fhdyMc9tr1t/IFlnBLMzSMikyT5WmNo16VebFmN64Fa5oveKLhyG4rKQxXYL0jtqTXbuTuYFxNoXoJjymFIGeJIUH019iKJuylmg+JIs+DwuXzHf8AD+tEs2sUNZxYbzAjLGvcehHSpbFzNJG397UNFZpnr6mKGx2WNQCekiR9KIuuAJoLCPnYnePuqLOQn4ty1Y8O7CrnZDlzCVQ6tIHTza1z7BcDxduyt2wXOR3zoXK28qy3ibiOggSTE966y9oOTmOgOo9PX0pTzNi18M2xAWNh19Km/LLWLVTj8Pd+5zhv2gm1bNqygtoSxDGdZJ2+4e4NH4HAXCou3ipLgFRm1JYZhPbL1Bo3gnJGHew128MxfNlM7CdMqDbUT8+1Ufj/AAzwbAYNcW4t1gEfXMmgVhoIMAT07RU98sc3im2o8F35nxSDDNYQ5muQrnpp0A2iqMeHPYbLYXMcvn11Y7gffSzDccIK5xtuSSZ9atOA4iLjuqHUwARvqASa7sUk4KiLhPHlAHjQrAkN6QT99Wq05Zu3pOwj+tUxuX7ZDZYZgQF1J1nWT1rW3xe/h7ieOAqSQ32jp0IH41KIlBT+U6DaG9N8LiCwg7jY96r3C+IK9tXUghtj/T5U3saRTIuirOPhhF1aBvUdfaRS7EPVyHJTnwA3jQF4UfcoG9VmIiQIRWVhrKYLEd1q1SvLwphy2EN9fEBYCSEG7sB5VHfaY6xRZJrHFyZ2PG8k1FeRhd5fK2Wa44z5ZFtNW1kDNExqDI++qbiMOSQR3B0M9eoMEU5515nm7at2WuhVYriLanw0Lq5UISPi+EkzIggdKFUeKAykaqC3hFZRj8SqH80DvIrzerySnLfJmy8UMa2wIuE4gqMr6orgEN0UsVBB6EFVII7nvR3+3MVgcQMTabPaaFuK7BshnKynNqozAwR6SaCvr5XGeWIHxkhtGVuu5003ok3hNwFQylwCNwVvBSZ+n1IqvDM4v6Ebn0ztvL/HFxeFW+mxGo7Ebiss47xL4RToLRJ16yu/sK5Dy5xe9hRcwyEqgthkOrBszCc0nQghhIiQNutMMBxZ7DpcBPlJmT9nSQe+nl+VNyZYqSS8kNHVbt5UUzud9d/6UHxjGG1aA2ZugoLG8dw7XMMmYMbs5ANZJWVDdhp91KuIYt7uMFttkgmOwP607a/B1V2T8ZwQOEZNQ11VB1kkkgyR2HaueW+VLSN52LtvoIUDXp7etWLmzmO81zw7ELBKsGkM0iECLGpPf+tLrNx0zXbxZbYGjXoDAgdEzHUnb2p3pryOx55xjSOe3cAXxPg2AWLOEQdyxge29dU4Ey4EWsJLsyK7XPDGYB2MlmGUyuYBQYOirtrVU5TwhxXErDhVH8XP8MjKoLAsO/lHzrrh5WC+PcDFndVCi4SbYZCxUwsMD5jrOkzQNUx8MkLuYsXiqIue4ZGtxirjykpmW26nYkMdRAHlGvQpec7fgZ2azZYk5Vd5bIDGbIgJkgEhevcVROZeGX7Fyz41tSMxYLYJ875QSSrZtARbXVSWC6nUAJvGa9dfFYoSLZQZAqqpIPls5QysoyBtgdtTQSnTLP8ACwkt3g6Rzbx+4hsIj2wbyAiDJnSSARAT1Pf0q0cDtZbIXMGYfGwMjN1APUA6Vx7gPMRu4o3ry22uZMluFYiwoV87JaHxAKDMsIGuvS0WeaLWdbWaRct5yVOR3dBKqI0kwFyjtvvRJKXJWy4GltS6LTxzii2VKqRJ6nqYpXwvBjEWnLHM0jU7KOoHcnWq3j+FFb2HuYzEC2LzNKAlhbQiVBaIGwBbaTVsbj+EsW2W0yhUIAg6ExMg/ajTWhcOSvKO1cGcwcUGHteHbA0GUemlc8x1s3Pi809TuY830qbjfGPHcsCcgOg79ya8wXnza+UCZPQRqPSo8kxW1C7E8CVw9xo8xCidI9vYVWmt3LDs9ucgaAdifY1fMSAyqBsNvUkRRN7BW7aAOAWO/oOsdtqKxkcldlR4Lx7KoVPjY6s2pAOwFPsattra2QZckF2G40nf1kfWlV7lnOHunywfKEgEmdB7UBwu+9p/4qmJjNuBlH6RRIPanzE34ng8Rhoa07C2W8qg6qBrHtVw4RzVbaM5yjIGJbptrXlu+t9wmhURl2IOmrfcfpRHEuX7V4OuURvAEagQNemtFQDlF8TRZpDJI1FLL4pdwO/es3lw91QUcEK6ydYMDbfKKaXhE1awPijO1OPa/uB3aCuiicTcoRjVyJTkQkVlatWUwArtwzT69wA4exnukrdYBljTwyCCpka5ttRt8qg4XhoQ31cqykrok5dBqCZ8xLqBAJ16aEVzj3Gr95WFy81wCdwAVB0AmIg7/Os/U62EpPFXHk09L+m5JQWV8exBxM3Ltg2ldcputiGJA89xhlzFhrGVjpr1qDgmHe2TnAcRICvGpyidt9enY9qFwOIKNkZiV6GTIOhCgAGTJim9lgGEiYM6AgAEEEHNA6j7tKyMkpVTGT3RlUhs7ADeBp/iEOPYH4q0u4fyu0KFbLJQ5hmVhBjcbRFa4G9DCDIkgaDXTMJzCRsR01X1obGcdUNrZBHcyjHpIIkRVRRldIF89Bd9AHtv18R0b2Nw7juCAfT50FxfimS8FMxrMaEzGk9BINT4TELehQYCnxie4zOYnqczZfkfSqpx3F+LfdxtmMe3pTcULlT8Elw4bzeqhLd62Lq2XV7OWFK5HNxyW3IjYdetWPBc4WfFvXlIOZgoY9gubr/P91cfVWnQTGpjWPf0o7A44JmDQwadBqQe/wBPwrTxNJpSDkrRYubOYBcZyupLb9ND9+1Vq5i3usMxmgrzyxPr/elb2mipnlcn9AYqjr/7FbYbE3DoRbsQD6u67fJW+tdhrj37BXm7i/5LcewZp/EV1+6dIpUnyTPsFfDrcaWUEjYxrroRNU/mjlNb+IDqIzMpbUiY0Oo2HymrwggetD2/inqNSaiwseaWN3FnBuceUjhXAUllbNEiCIaB8jEiqynio4Fs3BdDZUNtjI3DKoXUyT0PfQzX0XxHhv7xdQtEKQ2vUA1z/nPli2+LRLJFtWYTECGdpZp7z9KGqdov49VHIql2c2XibDxPFa47lMtssxIWfta67RA9aZcLxuGv+ImI8QKtoi02YEhyy5iVULmMA7npQnNHCGsX7iQYVmAJMkgHST3iKQ5KNSAytp/Q6LzTxy3ffDC0oXPbkkwGYA5VLQTHwtp6CtbvF7eXwbJzSBmZTpPaeu3TvVBuErllgcyg+UzlBnynsfT1o7AcUW0DlEtlIBOkFuvy3qXyIpUdH4BZLsC2y9K94lfzXDHeB8tKAweKYWG840AlpHm2kffU3CrYuNo0xqY/veocaVANc2OTZJtKAK1bCrpbgGfi06mt8TfEgDU7CjbVnL5jvH313kC2irtwBrDPdsmDBMdyY0/GmXAuKwjC7IcTM7mOo9PWm1hZ7mlPNHC2Zc1mfEA0KxJjYa9KNMbGSm9siyraW6B0OjAjcEbGaCx+jsPWfrr+dIuBcae3f8K+MrZYI6SNZT/dykgepp3xS4DcYj0/AVZ0/wAxU1cHBJMXYg0I9yp7wmgbgrQijNbPS1ZQ+evaOgLFWJuglBczv4WUeGUyBQWko1z4lEz0+0dZGqK7hnuutq2viXDoAsElpkw0wR6zEa6U84i5NprqOSjQCBoVkAMt2BJBKrEkTFWbgODt4W3aeyniYq7bJuAkBbSlM0AsfIodkEnUnvtXmYx5Pbyl8KSX5/wUpOS7yKbl67asqpAky5k6jywAdj119aLw+HuEeVzdiQSrOoJmF8uU6ny6A9Yio8XiD4cFmcsczEtpnEjRZ6AnU/5qV+JBkaRqCNwe49aGbUuKByaKEly+RtdtMDLq4PTOGthfQeIZHtlnehb3F1tQHi4YbQrHxHYA/idd95r3D8Wu3WVHumfhV28x9ASd/n6VFd4Klts11/FYEkg/CMozMXbrp9kb0uUYJ8sxcuF4pUwPivHMwDIptMUKLBHwEjoBpqGqvZhA1+QH51YeK4TEXVVUsNl0YGAM5IyggGIXeB2ikd/BvbYeNbZBIzDaROuVtRMe/tVrHj2x6oA0F6DKggdt/r3pjwXhN7GXglpSWJ8zbIgiSXbYaA+/StuH2bN3xJYoLdlmXRfPcnQOSYCxppqYHeu24W7awlnLbti1ZtnKGBgN5ASw/wDUdmJObXbWmUOxY3N8FD//AIjCW7oS/ii5MgeEAiyASud3JAmNoqyYv9n+AtWwwtPdYiQou3CY3kgNpAI10Go71XsVzCt2+Gu20NokAqVEhdMxzDXNv1o6zzq1tLi2rarn0ks7ELrAEnSKR6vdmo9DVbVz56H/AOzrB/u2MAWRbu2nUBiCQ6FXjMuh0BPQ79prprfEK41yfzHkxFs3JaWgfaIJDAROpPm0PZj6113EY1VIEgn03qYytFHW4XjyV7kzNLx/e1Q2mGYj0qPB4gOWZdYGnzr22Inu23oBNGUga3cYu/tE9BqIFU/G4dXxiqzeRAXY/wAgn5airQMSLaXHY+UHy+rRvXOcbj28YMACW8sMJHm026xNR7Dca7NuKYX99xDMRCAZj00GkT67VS7vCULMCGmYGSNNex07dehroHH8Z+7WsimbjgZu4RRCiOhOp+fpVR4daLvm6DUn2qW6dFvE3tvwVbi/CjaPfoZ3B/OlcRV/xYS4WYroenqT/wB6V8Y4F5c6g5m2UfpXJ2RLGn9GVuziiBBkiZgEjWn/AAzmU21S2qn4pY9W3ga9NQaVY3hDoAY0M7em9LxprRXQp7lwzsnCIyh3MmJimQfMc06fhXNeXuY/MEfykhVDexnWuh4G6DbHc9OtFV9CpLyNcOIE1JbE61Eeg9qJA2AqBZXeccBNk3VBL2puKZ2MEfSCT8qG4fiXexae58TW0J6alR0p7zZhQ+Dv5pACMx3+wJ1jppVAxHOuGRQEFx4EABcogabtFWtPKMW3Jg6huWOMV7sss0PiTVesc52nBJS4CJJCjNCjdiRsvrReH4zZvRkuKSdlJhv+E61fhlhJ8MzpY5pconZqytDXtPEm3I3Bps3cU7fZKIk6N3DD7QJ0g+/trxbiC34DXBbfJGo8h8xYS+6tIGpkR1pJgeLFFWyzQgaCB1mV119Zpjxa6jlgqIgHxNkAyjMRCgaz5tvQfLz+aOxJL2PZaSTm5Sfaf9kLOK2Ta8gJKTKkgDMSACVIJkaaanT3pTiHFN/9r+GqrbVcoHnVhmW4xAzZgfUSIiKXX8fbeQ65CRGZBmVdZ0RjI+R76VXUU3wWJzaXIte7XQOQOGpibVy9iSFtWVAObY5fhHtJJJ7n2qkDhTtrZK3v/rPnj1tND/cadcJ4u2Gwl1cxVmlShBEbyCD3B++rOHCpS58cmVrMilGgHnDjwuXItuWEb9gYIUaCCNj7ddzXWxTP8RJ9zNDu0knua1U1M5uTsqWOeDLaOIt5stq3pmLZ2VSFjOQPMfN5o21jaui82cV8eyjWzNlsoSOoAk+XplYEd9R61ye3c1qwJzE/gWrRAi1myxp8TEzPuR8xNKknTL2jyQjK2b3btFPgnQXvFZLbWcoZHcByWXMFRRJYwRMbTrUN6z4ZwlzEaLfIcgET4IYKTIMqTDASBtQPM2KttibrYcRaLk2xuQk6ZtSQfQ60EcSS+IsZdZ/QwnD8WsgBm8QOsmNCrkFYAYAFNM2sHYVaLnPq3EW49t0C5UOW5LMcpErm3ACiWjcjvrzVbgzhioKhgSvQgHVfY7fOmHEuNtcvXLlseErsSLaaIoOyhdoFM2RooS1M5O5M6dyXzslpwM5e0x1DiLin8CPbt0rpq8StBPFLaa5ZO51GnfpXytbuEvmUhD3BKifSNqZ8M41dFxEuXXyZxMsSACRJHrHWpS8CZNS5Z25rrYkOskIoZl7FjAgntVU4/jhasrZXKbmbM5WCRl+EDrFM+aeZUsIiWiACvQ6R2B+lVblvlv8Afn/er7MtnMQAD5rhWS22oURGkkntT5Y1GPPZ2HdKXB5j2u3VR/NcZpOgzHKIEkDXr+FS5XVMoRxp5iVI+UxXnFeMEE27CCwg8pCoFZhMjOImk7YltAXaBt5jp7dtqoymr4NyGle1bmPcHaAjN7n9BRguqzZn11iOkDaq5a4mQ4LmfX9aPGOVIGhMQT2ijjJMqZ8bi6GOMsAjLChSIA7THT51R+O4DJcfKsKPnGlWvB38x8x0/CsxVgYgMNhtp91M7K91wzny1Z+UeNlLuW45ymFE6gak6n3NenlJltsxIJ1yjbQdT71WmQr8q7lAqLo71hLwMRrTG2kCTXP+SON+KmVviX8O/wCFXzDnMQPajfuIlGmIv2l8TFjh10favfwVH8+rn5IG+orhAPpVz/aJx047F+HZ1t2cyJB0Zp/iXCdoJAA9FB61WsZwm8urJpHQhoHrBMD1oLO2SatIg/ff4Jt5UMuGz5f4ogEZA4OqGZKkHUA1rhcQyOrqSGUhgdoIMg1NfxDO5diWYxLdSQAJJ6mANetSYbF5TrDA7htfxogQyzzJfVQMymBElROnc9fevatPC+UMBftJdbFG0XElBlhTJBAzGelZTt+RfzP/AFF+nD+kr/NODKXCRs2v9/fTXDYpsRYUEjMrEMAQc3kDF4GgOkAe/tTTj/DvFQx8Q1H6VUsFjmtEjY7f3930odXjcZ/Rmh+nZVJKV89P/v8APqR4l6Doy64btt7H2NCtbqpHgv5PiIz3q6cv8JxuItzdZBh4kHFJ4pI/0KYaPXMPSaF/Z3wRMTiZux4dqGYHZmJhQfTRifYDrVn/AGicVCeS22w2BgfOrmDHfLMnUyp7EVLmDgmEQFgLiH/Qwg+oRy0D0zVLy5yEt8LduXXWwylkhMtxoMbGRl/1CZqt27pvXUS4xys6qT1AZgCR6xV547x92YWw38NDAAlZC6BTsQANI96VnyQT+FD9HpvV5fggv8pYIIYN0AGBczKxPWQqwANdz+RpFiuB4ef4V64q663VVpPoEiOu/wBanxnEXdpZpOsRoBP+UDQfKhbmOY6E5v5gD951qrvl4NCWmw1yhRjsFcVlDbkLBkEagbkTt17RQ/EEyuyq63ApIzpOV40zLIBg+opvdxKkQVPXY9/ee5ofhd21ZvpcIW6EObw7yeRjBjNlJkSQYjWKfF32Zuow7H8PTE9SXLeXSQf5dqY463cxF1nXw2LMTFtkEegQwR7AVEOE3iwXwrmYmAChEn3IiiorUAqKxjrVvtcnqLQu3r4WWyQkNDebywCSdt4ik+M4KqqzJczZY3WM09R1A33FRaHfw2WroEW+13KrMdwAdwJ0/TrXaTjrlgCyMospYi3kgMehkA6Ex9xriFkFGBOkEGd9tdutdY4hbGa0W8syZuBnzIqQfLouU6nXXzb9K6Un2WtFBO1JFTxqsG8wInUTqSDqDJ396De5TDjXEBeYNlAIn57R+fsIFKnNVWlfBqykzS41QviyNzW11qXYh/MabBGfqp7Yj7DXrht5hoFO52J7eu1a8P5qe2SCqkH3G3rrS2/xxmt2rYVUCIykrM3CzM2Z/UAhR6Cls1Ye1JUZbm2zqnDON2sSsagxqpjp2PWlnHOFWyCwgEiF9NZJjvqap/AuIGxdzwGUghlOxU9uxBgg+lMMVxZnMffXN8DsDdhnKhNvFIs5c2mp0171eOc+ZBYwzJbb+NdBVCD8KnRnPbQkD1IrnC8QKf4eh6sYn1gdKks4wOxN1VeepEGf5hrS93gtPDGYPg7Qt2hHxNBPt0FTWsSw2JEdjFTPgs48gysPsdGH+knrpt1+6lytStvktR+BKK8Da/YtXwxchLmkMBEnQecbHU6nQ6fKq3iLDIxR1KsDqDuP779ac2MQZ3379dCPz/CpeY1DJbuH/E0VjIOcEGGEdirdB8QnUanB+GVNXhW3fERhvU1lTWsG7CVRyD1CMRpodQKyn0zOOrOtVzmLggcZ0EMN/WrOyVFdStbJjjkjTM7FlliluRzfCqA2Vx2B7jXcetP+KWcL4c20ZXZjoG/houwknzM2k9taN4pwdX1A1+n0PT8KSvZcMFYaDQnqJO7fXesfNgnjPRaTV48ipv8APqb8Nx/gC54ekhJ1mSAZPpqTpSTi+NN1ySaeYzgzqCTMHt1pPieHka0UcknDYI1WNb966Yr9vrVoxbTDRGZQ31AP4zVfNg0y4dd8vhsN28rHpIAIPpoI+fek5INoZos3pyafTNbrVAxqe8kEgjWajW3JpSVGhJkLCgsUutGXrxBIEaabffQja02Jn6nIpLaiLpqK6ByhgRawL3g7NevMbdu0oLeSDmdV76Ez0AHrVCJ6VeOUeIm3ZUoW8UZ7VuIgeIJkmdDOns1EwNJFPJ9iZFcWLzZCWU2wzuRKZiwIUTu0LpBPlJ0pDcYdgfqPwNS4i60tmJJJltZk66nudT9TQrtVU2pPsGuqh3VvWGH5inw4ytwDMbgZVC7AyMpUz5uvU0guDWodRtTu1RV3bHuQ2ukdGH0YfkaGZPVT/vAfjFBnFMd/0rLOHe5MbDeuhibdCsmrjVo9vW3PwifYqfwNCtgbv/pv8lY/lWxtelT4W32p0YmdlyPI7YuOEuDe2490YflWKI3++m165cUiGaPcxUtrjJXRgfXU0W1XyKoUK4G5Ee9apiROpH1qw3OaTlyrIA7x+lL7nHrxOjke0fpXNL3OXBtfw+VEuAgo8wR0I3U9iKitqSfKCfYT+FE2ePYiCPGePQx16RUo43iP/cXv/wBHH4Ggkl4L2mm5BvD8DiWBCWb7aaEWnb/p0pjxLk/FuQ4seFPxG5cS2BtqTcYHqR8h3qvnil5vivXT73HP4mvWxM2yDr7/AC/MA/IUstvc14/P3HNvl+1b/wDEY/Cp6WS+If6Wxl/5qb4WzgMgK2rmIy6q2IIS2SJBIsoZI3MM3XaqRhVEgkZgDqo0MbyKsElVUA/ZjQROsAx6xPzqYrkCfMfifAfe5sxIJCXGRRoq2wqoo6BVAgAVla2cIABIk9ayrq0uRq6Mx6zAnXH9i3lKhupRxt1BcWr6ZktC24lA4iwG3Ht3HzpreWh3t0dJqmCm4u0R4LGFBkuDOneJI/mXr7jX3ou9wuzdWVjXqNRQNxa1tXGQypg/j7jrVeekT5iWYaxriQBi+VWGqwR6b/Sk+I4YVnynTv8ApV2s8VH/AJix6r+an9aNteHd0BVvTr/wn9Kp5MM49lvFnxs5f4TJowkHvP3VtiLZVZWPfXT5V1Z+XbV5YKKJ6hRI9qqvF+U7lrME/iL8wR7g1WcC7HOnxZz4260a3T+5w0g6gj5VLh+BszDMCqEiWO0enc1KREkitNa0B99KN4W5Weo7axsRMCrTxnl234QayZKnUEycv9xVfsYUqfSicLQvFPZNSPGPaKhYUy/dZ6af3vWgwc+3rVfbRq+omABJNaXbUCaajDfT060PiLU7bUSQucuBV4dEYV8oYd6INkCvDh6ZGVOyrPDaIfAqS2kUQDlGutQX8UI00pykirKDj2eYg6x21qJwNjULXidqjuE1zYBFftqelRrh9alCVNbHSPuE0v6nJWyC3aIOtTUVbQHYg+9H4XCz8P13/KltmjhxxiuxOtbO+kA9dflT7EBbaycpMb70t4Xwi9iG/hW2IJ6DQfOp2OrBy5le1fuaYDNmUjYEfidPvq0YXBEQzfId/WneF5Ut4K2tzFENc+xaHfue8d6EN8uxY/QbD0HpVzS6fc9z6KGs1iUdkezAlZU0Vlapilnu7UO1ZWVWRYYJcoa5XlZTULZE9DtvWVlGgGRtUF2srKlEFx5JvM6+Zi2/xEn8aM4roxrKysjN/ms1MPyIQL0961vaHTSsrKAf5AuJKBsAPaq5iB5jWVlR5C8Htg7+1SXtqyspE+y5g+VEOJ0VY01oJz5h71lZUB+QTE/Ga8uHQVlZUeR/8pE51HvTa9ZX9ynKJ8YiYExl2msrKOHZRzCVRXt8VlZTvBUIrFG8OH+J8v8AqrKygl0THsGxI830pnw4aV5WUUSWR8T+NR0kadK7byHYVcMmVVGnQAdaysqZdMFlG5huFsTezEmHIEmYA2HtQ+HrKytqHyL7GPP5mTNvXlZWVIJ//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latin typeface="Calibri" pitchFamily="34" charset="0"/>
            </a:endParaRPr>
          </a:p>
        </p:txBody>
      </p:sp>
      <p:sp>
        <p:nvSpPr>
          <p:cNvPr id="26630" name="Rectangle 13"/>
          <p:cNvSpPr>
            <a:spLocks noGrp="1"/>
          </p:cNvSpPr>
          <p:nvPr>
            <p:ph type="body" sz="half" idx="1"/>
          </p:nvPr>
        </p:nvSpPr>
        <p:spPr>
          <a:xfrm>
            <a:off x="539750" y="1125538"/>
            <a:ext cx="4176713" cy="5000625"/>
          </a:xfrm>
        </p:spPr>
        <p:txBody>
          <a:bodyPr/>
          <a:lstStyle/>
          <a:p>
            <a:pPr eaLnBrk="1" hangingPunct="1">
              <a:buFont typeface="Arial" charset="0"/>
              <a:buNone/>
            </a:pPr>
            <a:r>
              <a:rPr lang="ru-RU" sz="2400" smtClean="0"/>
              <a:t>     </a:t>
            </a:r>
            <a:r>
              <a:rPr lang="ru-RU" sz="2400" b="1" smtClean="0">
                <a:latin typeface="Times New Roman" pitchFamily="18" charset="0"/>
              </a:rPr>
              <a:t>Только в древней Киевской Руси на десерт подавалось замороженное и мелко наструганное молоко с сахаром. </a:t>
            </a:r>
          </a:p>
          <a:p>
            <a:pPr eaLnBrk="1" hangingPunct="1">
              <a:buFont typeface="Arial" charset="0"/>
              <a:buNone/>
            </a:pPr>
            <a:r>
              <a:rPr lang="ru-RU" sz="2400" b="1" smtClean="0">
                <a:latin typeface="Times New Roman" pitchFamily="18" charset="0"/>
              </a:rPr>
              <a:t>    На Масленицу крестьяне готовили смесь из замороженного творога, сметаны, изюма и сахара и подавали её с блинами.</a:t>
            </a:r>
          </a:p>
        </p:txBody>
      </p:sp>
      <p:pic>
        <p:nvPicPr>
          <p:cNvPr id="26631" name="Picture 15"/>
          <p:cNvPicPr>
            <a:picLocks noGrp="1" noChangeAspect="1" noChangeArrowheads="1"/>
          </p:cNvPicPr>
          <p:nvPr>
            <p:ph sz="half" idx="2"/>
          </p:nvPr>
        </p:nvPicPr>
        <p:blipFill>
          <a:blip r:embed="rId3"/>
          <a:srcRect/>
          <a:stretch>
            <a:fillRect/>
          </a:stretch>
        </p:blipFill>
        <p:spPr>
          <a:xfrm>
            <a:off x="4716463" y="1557338"/>
            <a:ext cx="3816350" cy="3284537"/>
          </a:xfrm>
        </p:spPr>
      </p:pic>
    </p:spTree>
  </p:cSld>
  <p:clrMapOvr>
    <a:masterClrMapping/>
  </p:clrMapOvr>
  <p:transition spd="slow">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2" descr="C:\Users\87н\Desktop\шаблон.jpg"/>
          <p:cNvPicPr>
            <a:picLocks noChangeAspect="1" noChangeArrowheads="1"/>
          </p:cNvPicPr>
          <p:nvPr/>
        </p:nvPicPr>
        <p:blipFill>
          <a:blip r:embed="rId2"/>
          <a:srcRect/>
          <a:stretch>
            <a:fillRect/>
          </a:stretch>
        </p:blipFill>
        <p:spPr bwMode="auto">
          <a:xfrm>
            <a:off x="0" y="-100013"/>
            <a:ext cx="9144000" cy="6958013"/>
          </a:xfrm>
          <a:prstGeom prst="rect">
            <a:avLst/>
          </a:prstGeom>
          <a:noFill/>
          <a:ln w="9525">
            <a:noFill/>
            <a:miter lim="800000"/>
            <a:headEnd/>
            <a:tailEnd/>
          </a:ln>
        </p:spPr>
      </p:pic>
      <p:sp>
        <p:nvSpPr>
          <p:cNvPr id="27650" name="AutoShape 7" descr="data:image/jpeg;base64,/9j/4AAQSkZJRgABAQAAAQABAAD/2wCEAAkGBxQSEhUUEhQUFBUUFRQUFBQUFBQUFBQUFBQWFhUUFRUYHCggGBomHRQUITIhJSkrMC4uFx8zODMsNygtLisBCgoKDg0OGxAQGywkHyQsLCwsLCwsLCwsLCwsLCwsLCwsLCwsLCwsNCwsLCwsLCwsLCwsLCwsLCwsLSwsLCwsLP/AABEIALEBHAMBIgACEQEDEQH/xAAcAAABBQEBAQAAAAAAAAAAAAAFAAIDBAYBBwj/xAA9EAACAQIFAgUBBQYFAwUAAAABAgADEQQFEiExQVEGEyJhcTIHFCOBkUKhscHR8DNSYnLhFYKSFiQ0wvH/xAAaAQACAwEBAAAAAAAAAAAAAAABAgADBAUG/8QALREAAgICAgECBAUFAQAAAAAAAAECEQMxEiEEQVEFEyIyYXGRwfAzobHR4RT/2gAMAwEAAhEDEQA/APb7RpEkihsFEJEaZNpnGWGwUVWjDLDLIXEdMVoYDOkxGNJhAdvFqjTGkwoA4tFqjJ0CGgEimSLIkUyQbcwMJII2s1lJjlMgx7kIbSubqLYTC5vnNRHPIB4MEYTF1CbljzD+Z4GtV30ADm9xAlGjpJXr/OeM8yb+6MrQyNhk+aEI3mXbSLg9TfYL8xGo1Y6n2TnSDwoF4FwDklATtu1ulwCATC9FvwmuQBYAk8AX3JMy5/iWeeOGFt1Xfu/4hlFbLGCS5LHrv/tA3A9gJXbGHfy92Y3Z7ekeyjrbi/HzIji/M9KbU+pIGqpbnY8L7SRAwAu5Fjc2su3vbgTFdKnsYmoYZr7udRFud9/2j12v+4Q/RpBVCjgQflGECjVyTvqPJ9994TE9d8D8VwxvLJdy1+X/AH9hJMRjCI8xhM76EGxWijxCyIiIjTJWEieFAY0zl5ycJhATK0faQU5ZSVyLERukrGlCGmMNOIpD0XYopy8Uh2cMV40mQBxhIXEmJkZjoBARGWlorIisZMVohIlhMILbmVq2NSkCzkADqZ5p43+1IDVSwpueC/QfEEpNFmPE5M2XiHxBRwv1OP1lnKM2p11DIwM8KyjBPjqhLuSeSSbyxhMwq5dXKBrrzIp+5fPxlXT7PoNsYiKSzAAckzBZ345D1RSwoNRybC3Bnn3iLxdUrgC5CnkA8wl9mOLpJVao9r8Anp3k9egRxJK2es5OlcIGrWU23A3t+c5mmNVkZVazWPBmF8WfaXqbyMLa/Bf+kE5B4dxlSoK3msqsbsTuGHYLBKSaaZP/ADNx5Po2eS5xUUaK+4GysP5wpjMnWt6vpbuNgR0jGwVGwUsNZ433vH4jXQp2L3JHpU2v+c8p5Pw145Np3Eo/MErgWp1PXb07ki9tNukp1sY9RgijTSU7Db1W/ab+k0WIYVgKbEhgljp32PcmB8LkBD7kGwJHIJmKfgyUnLHbv+xDlKpUAJ1AbGxKqNunSWKJXbzmZrkHSBzb2H8TGYTCEekLZ+PVvt3EK4PBLSOp2Go997D4kwfDsspXLpfj/gFh7DFWUMDtbb+ke5twIPoYxTwRbbiw3lw1bz1+Gbyqk9ewNCV4wtEY2aoQ4itj1MkAkIMmUxmRHGkTyZpC8KIyuTOTryMGOKS02lpGlEGTJUiSQ8WXlMUgV47XKqLLLl4wmOMiJkQGOLRpacvOWhoU7edAjQJMokZEctGmnH1HCi5mK8VfaHRwoKpZ6nYHj5gtjqLeil9rY/8AZvY2Ox2PYz52apvNl4w8Z18UCDsvYcTGYZHqsERSzsbADkxZU2a4RcEEcpz16BuhtJMVmbV31MdzNRl32Q4hkFSvUWkCL6RuR8ngQF4gySnhGCpU1nruD/CSmkFTIPudSqAqC9o3yMVS9HluGJsAByT2mo+zrNaa1dFW2/BM9Gz4UboyEahuLWjwqUbb7BFylPikeG0cqxSVQhpPrO9jbg9b8T2vD08R92pIraSQA36WlTJc8ovUYVbM4JANhxDdHNEBZ19QT6F6Fu5MpnOMIOT0dCa+TG32WMJhkwY3YGsw+phqYX6AdJTquWY6mLOdwSd/b4lM4hmvVqG5O4+egEuZTTu125PJ/KeYy+S88r1FaOPK5O2XMDXZdLBSWe4+PkyvneJdXR9xb6rfwl6njRTAQe4LdvYe8F4tlufX6NJJ1Hax4IvOzg8dvxkvXZsj4/LHVdhrBZnTqopNiRbUONpaqUqQ3RadS9hZzf8AQnieV0ca2olWvvt0uvSHqTVlCMHQoxtpD7LccWNrSiU8qtPHZll4uWL0aWrmNnsKSKR203+QRD+BfVTU+0zGEwDW9WkAb3Zwbe3pvvNJlj+jkcm1jfaWfDvnLK3NNJr1XqVPFKtFkiMElYRmmdtFVCAj1jZ0SMA5pC4k5EaywJhoqOJEZaqLK7LHTFZGwj1j9EkFKLJjRRGHnNclNKMKRLQ9BQmRsJJOFYoxCBJAI4LHgSWChqrH2nYooShnik0X086Tb9J86f8AobMK2qp5YAu29Rwpax5A/rPoXxDnlHCU9VZrA8Dqbe08azvxN99qt+I9PDKbDT9Rv0EDaN3iePOavS9zB1cDiAXp+TUcp9XlqXA/NRLXgTMUweJZ6yG4WwDKQy334PE1mTZ42GqGjhG1eduTWAsgXreEcVmeHdg2NSjiCNgyLpNv9V5FJLs0T8abdR7Rk/E/j+vi2KhilK+yg2uPeVslw+HqhvPaxttv/OPzvwr51RqmX0/wzuaer6f9t+kyuLNWgxSohRuzDe3cd5Lvszzg8fT6DvhmtSpYsBvUuqyk9N9iZ6hVTzHLKNXpt/xPE8nQ1Kq/M9bweMFOmKaGxtuY8ao0+LBt8kZLEZa61nN9JJJ2NrTdUMUFoUqS72ALH/MT3MymLyStXZ3RmuOTYwtk5KKBVIuqn905HxZyWG1r1G86L4r2sMnEXtuPT06AmRZt4iTCA73drADttzKOAqhtz/m1EdxMZ4qxnnYgkH0D0i3O05PiYPnZVFr6Y9mLBj5St6RuvD1NqtX7xXqBBoB0d0JsGJvsTNJi8up1ku3pZVNNdR2K3t6hf2veYvwrjFNN/MKsKYVV1j01Dp2BPcbgTW0WufR7Aq3S4sLXPG3HzPWJdHVa9mYXH4CvhKwcUqjUyGH4Y1BbG9x7EQhRx1LG4d1SoKdUHYkENccXmpz/ABa06auWCAEJpI9Ivzf4F/0mWznw5516qHyXG6kAjUp3Um/MHEsTb7Ye8FZPXwtF3xVQMzNquGJAW21yesOYTNL7NyNwehHSeQVc1zJKiriNTUgyi4BFNh2DDb8p6BjMQtdaaUXWnVFjpPUD9mFdFSgpq3f+jZ081Y7AgniGhwL8zDZKr6hqHquLnoDNwp23lsTledjjjaURR6mRxwMZnOJZ20YpjwYjGRG6yvUEtNK1WGLBI6gkyiQ0zJ0MWY8TpWRlJLeNMrGLQEdFFIQ4ROiKKQgooo2o1gT2BkIeH/bnmanEJTV7lU9a9FJ3G/8AfSBsu8MouDRsTVdWqfiIlPSNKkbFyefiN+0BzVqsHAavVbZF2CDoWPU2tM/muYMqUkd/MdFKNawVQuyWPU2MRLttnZ5uOOME+kWMBi6dHXTamlVlJZXe99B6LY7GDszxihwqG6sAdzci/KmDMejDTUJ+rYWNyB2MVOkHDEcqhJsDb0/zkoT5z7pmpy3NigtTOlwdiGtcdQZZzjBnMBpQeZVUekjdv9u3MveBfs8qYgJVxDDD0CBUINhXqpe1kU/Sp39R/IHma7D+K8NRpmnl9AF6YOtaVKzbPZQXJuzkdNyx4vGSJLMpJxqzEeFvs6xi+tqa6uieZT1/+N5rMBlFfD03q1cPUsL72DcGxNlube8bS8UVcLWY4+k1N8RoNKrwCigkoWVj6gx3BsSNN+kHYP7RHNYjWyUtRBUBQRf06gbHcXvfrCmkHHknGPGKVBzFZk33RjSFiRyJ5/ialdwS6sCOo6zaUPETsi/faHkmrYJiEH4TkAfWBqs1tzvfraGKVJKg8g02J31OttiOl4JQjkVM0SqcKa2eSPmFWkQ29uCp+JXoYhSLnZrnVt1PvPU8w8Gi+o20gHkgtx2nnuMwIUuADfV+VrxI4owVRDjhFL6dBvKKmwYDZdBOmxUk7b36/wBYzOMS41KWZC1nJVt7kbKQeo3/AFgiiKxJALU0ezFSGADKRYgd4OxmEdnL6iSX0OxN2vx/KWX0PdI2fh/xSxVjWAqrQII1WDs7ekAW5tZ/7M9By3NqeMp6lYAmxK2ueBdSCO954BXqBbKHsd+L9O/75byrGVmZhTd0AGoshsxsdt+kikJLjJ/ie51kVlOHYqdasADxYdduLSkmTo6oFpqHptqVlOqxRtiCRexsdjGUVSpQD0mLl00b8k23uSb2vfi0IYPA+W4YH8NaYUqL7MpJuDf3jC2laTJMJiNBDMNzs3sZo8LXDjY3mVxoJDNv6huB/EQd4ez0hmVSSFO1+fgwp0VZvGWaNrZ6JOCPwtTWoPcTjpYyxM4Uo0JTJVkSiTokWREMaVqsuVElGqZIkkcpmTBpAkfeMwIm1xapWLx6tEcRuQVinAYiZWOIzokZaPENEOzhnZwwEPBftMyepg8ccT9VKsr6Dv8AhsRcg9utjPO6tNN2qltxdQlv3mfWGZZfTroUqqHVgQQR0M8E+1nwXTwGh6GtqdQEWPqKMPftbv2jUjRjytqjzitiF4ANhwC374Q8Mh62Kw9JF1a6tNTTDaQ66gXBJNraQ14DAm2+y6giV6uKqNpGGpkrxYPWDUw7dlUFjfptEQXJnoGb4jH4iqcNQ8nWoqM9bVppLSZz5WtitwegUXvo7Dajk+N+6YZsOoX78j1hWa7FXap9D2sCRosoJFh6u8A4Txc1H7yBa71UbzTujAI34ZcCw6Eb7+Y0q+J8TTNKniEqGlWREUAMCXCiwuRz1jFidFjPqVX7o61QAjimaO4v5oZApAvcWVityL2Jg6pk4U+XqdSRbzCQ2oldzYbAXB2G9rShh3xGO0iqSiDdCAFBb/7G9uP5QmuJfDhqeJtpvrWppYqSO9twb2NuvcAxaLFO3bJMpqN5TU6j6fxqVM72s4bSWXuQrHpYrfpPQMu8QLQpKgFypCrVuBqVgCKhFve155LTxQr1cRiNAPqUqjHYXIUEi/NgP73moyep95FSkFCulEurAhVRQdSJoHpt6ip2HQwosxTt3LRsczxbXDarobs9je9xzbtI8uyb8BcRou9QalDkAWY+ggX2NrfrJsnyVWpU2JfcDUiqD76XPQfEhxuPcYynS1soX1oQgVbD9hh/ltYDtGOjd0l6FPE1tbgMGBBta1z6iNwAfV1lHxgUp0gtLT6UAa6kHVySQeu81uY45Eu1NEDs6qQoF2331ew5gfxFkNWsrVtNMlhuhYarBdzt12It7yMNrb6PI8ThOpsSd7g3BhfwlWru33SktIa7u1RwAUUDdi3JA6AdTG48ECzCw2t7DjeFPB2SNTqpjKtlpKxFIWu1V7WCAHa1yQbnnaVrZmlCpLibLwCtQ18RQqMKlJKY9SAgaibbbXN7Hf8A0zb0sNpuL6gb82vvvfb5mR8PUjhGqPb8SswLpclQeRTtc2Khje3frsJoMdVexYHQCU5Jux5tY20bC3O5li0DIm5daKGZ52KFVada1mFlI2PvcTlPA0tYqU7XYi47wF41y41WoNUN2BqgsosB6hp/KW/D+HemuktqANwTyJPUvjBcL0ekYTFqFG42lw1QwuJ57UqORs01eTu3kjV8Xhb7OT5PjKELTDlBessASLC/SJNFb7MCOMIMxq2MKQVnNS1oYsjOUp20iwzx7NvHsUYY4RvWPjMRBFGiZoyRO8rSLbJlbeTrKVE3lxIJIiHThnYooSKrxM/4kwVOrT01QNJ4J/ZbpNDW4gPNk10XU73BjehZjR4N4u8LDDuzFLqN7D+I9pR8PYlKrDChRTTEFKdRha4Aa4cbcjeeh1s6Qfg4tSyjZagF2X5/zCZ7NfA4JGJwLh1vcaDcX7f6T7GKbVKlxl+oJxmJw+G8zCimxptVZ6QALqwCKpB2uT6FN9+SOkzNPylrMDTKIUYU9aaTp9Rc/PNr9BbtNBmKutcPTFh5TGqWDa1YqEq7E77kHbkX7wZjszpPRZamlnAOlla5Jt6TpO6nax45vCZ2iLI80pqpSo4FrAGxHpS5UBlB3uSeJH4hx/3g6aOuqFsWqEHUxC6RYbXA7kAnttc08FhabUb7eZudzsRcCwFtiLE+9/aGfD1RfKKki4bUACPq3/ZPx0g2GNtUxuV1g4UaUUBdNwig3N73Ybstuh+duYXo5v5CCgtJkdwwLOQUCFt2U21G+k88QA9ZVxBZbFWB1AkgagbMbdjv88x+K/Gq3apc8km4HJNh2gNGNWzR4bPcTh10qQ9JuV5JG1yGvddjyZcwmekVQzVCKbeoXIe9vpUtv+7tM8MbUpMTTtspXTsQV7XjaNRXpsmkq17g2uovvxyIx0Fk7o2OctqtURh9Ib0HVdm5uPawN/mBq+PIo3NiycEG7G5Nyb8mZ6lQqqN3IsCLq31Am5+Jv/BeHalQNWnQ11nY+pwGKqNl0KT6bnfV1vYcSbHWZ1dFXKfCVbMAlWpWRCqlmpuGaqo2sWXawN9gTxY9Z6JgKCqlNr30qi0wRZV0ppHG/F+TteVcuxaKf8taoF8912uwU6L83AFx0kGDxFSk9Q1SPLBJpcmyX7dSIyVGeblN3/P5+wPxuFq+e/l1fKDMb6gGCW3L+rbcXt+XvGrUbzKemprprpdqlyfMUXCotrKObn/m0teKMIvorO+kGwY76WYsAnA6lv3SpkWT1AL1SjMXPmAcsLrZweLbHboLDaxEBfFqrZNVvemXVjSZboxtcMzEvqA433+CJzGKaNNinq7QjnNF/u4UnSTYG7Xt1vfruDAmISolMOTdAdLDkkd17whi7RnKec4gMAEJ1Gwt7z2HAgrRpUj9ZA1W/ef1gPJMHSYB9Frj0rbf5M1GCw4Xflv4Rds5fm5VL6V6BWhxaSyGiZNI9nNRxjtMznuJ9YE0WJaymZHM/VUEaJGXsLW2lqnvKGEWEUEsYgiIryW0jYRbIXqrSq9ScxNWVRUjRRGy/QMuIYJoVYRovEmholgzl4hONEGG1TsYIqi4YQo7QYzWaMh8bPM/EOBBLXHUzNYbF1cI16bML9VPTsQdmHsZ6J4rwP1EdZ51jqhuRaBxNsJquwljcdRxakV1KOVK+bRXXz1aiTqH/aT8TIY/wXXYE0Xp4lBwaZJcdbNTtrU/IhNsOxswBBHURlai7HVcq44YXUwV7kai10Y+th2oGxDix9VwLX6iEKSA/iUzyBex69ZpGzfEAaay08QvH4qqzW7ajuIzDU8K4N6D0CTf8CoSPzSrqt+UnEONJOmgRmOR2orVDgEi563PaQ5dlrOq6WBJtcdh3vNFiMtp1V0riha2wrUiLf8Acjb/APjB+E8PYmnqNJ6NTsKdVVN/cVdBt+Uldmm4J6KbUDTZla1wRbe4Mv02pKouDquAWBIKhjayj9qRNk+JOk1KNRih30DWCD/svJcRTrHmhW/0sKNUEg839PMFMdZIe5awOBcuGosjst9IYDgWJf1bXG358TQYTO69FSmIGlyT61sdQA+m44sSb36mD/CwXDoHxAqAa3Cq4K3JW/BXUbAHr1JlnxHRpkXpanZnNQm5udTBwLAmw3t/2iMkWuUeNsc2aLpqMH0MgUsGNrhjYWPXeFMo86vh2q1WB1LoVQdib2/Llf8A8gClhlqU3NX0OGXy9KoSRYhgwYm9wR8WM0OU4Smqako1Utb0aS4sSblbi5Bsu3S0ayuMk3dl/O8D95SnQrPoKsjjkgspYWJBB62veEqVEUUW52XZ2a4O3JNz7CDGxTsjq9WlS1VAV1Pd7W40pqb8iBIMTmOGUhahr4prWUbJT1DqASSfm0nSFnkrpL9NCzXPVxDeXTp+aFtdr7X3FgTzsY3DUjRQedamtzpRzrdl/wBKd9+ZUpZw71VSjTSl0souQPdjc/paE87wrviEZvUFVVXtfrAuxXllGNdI0GR1dQ1BNC9L7sR3PaHMva5MG0aemmB1hTLKdhIl2czLJcQpTk8rUzJmaBmdFXMallMzDbuTDebVLKZnKT+r848UBsL4US2DKdF9pOj3j0V2W6ZiYRUpIRKmywG13vIjHON5wkCXFRLRhLDmDaPMI0mlUy2JdUzjRqmJ2iIYaRBWOOk/MKrKGZ09rxkNjfYIzWh5lPfm089xWX6XJteenPTuhmHzXZz8xjTifYC+8aQbqI3EIWXYc9o/EUbG5/KOeroRu/SQ3LvZnMVRqagunnYQjQyCwuzHUew2lMY1r3vuDLL5jVuDq9J42ksVRimMxOERbhth/mP/ABBLKFvoOq3Te0LV2D7OSbAf2ZIuX6Vstzcdf5xUWOF6AtOtvvcfDECS0sZTBOrUTfksW/cdpyrgyoIPe8io0gSbiMU1KyRa41c2A3Ut6rG1th33MIGu+lGVwQS11B0k7ckgXgSvRttb4kVKuVPxIwqTXTNSiYkgNrcIbi4qHm9+L/3aWcG5LW11GdQSLk22gXC58EWzktbgSH/r676VNz7xS35sEaLG4Y6QzMdze4a7Xtwb8iTYPMKZfU6g2UAN1HxANDFmu67AED9Yfw6aQFYADvbc+0ged60HskFPzSyra68kc9zNNgaYY8bAwZl1wnA4Fj1Ih3DsFQHqYTF5E2tHTYvboOISo7Shhqe95eWNFHOyS9CxTbeTMZXpDeTkRZAiBs4O0zoB1TRZrBmGo7xoyoElZPh1Nt5bpLHLRkgSFSsDiTUzJpAoiFSVsdFGqd5AdzLBpk3kDU7CXdFbLWF3lwGQYNbLJK0q9Sz0LdN4naVqDy2RA+mE4pkeKF1M5Ve0qVcUIUrByop0MRYlTM94gwu+ocGFcz23EhWsKi6T2kao2Q1yR5/WUl+ZSxiNfmaTMMuKsTaZ/G4ny2syfnGXZqi1VszmY6la0WHxrvpp3sBtfrH5hTZjqYEX4+JDh6YkkqRXbci+KhVwT6gDY+47w1WzEFbJ7XJ5O3Eo4GmALsRYfxk1akOlosTZFOiCu4Yb8wPUqlbjqYYqUwVv2mYxNS7EX6yCZfpLmJclBfpxbtIqFJS29/8AmQrUNrHb9855umQrtXbDdHKVcbNY2vZv6SrWyQ011sDa+xXeXstsUZifVaw+BCeFql8OVa+x5/hvFNDxRaAOXmxFjvNRl6uzL5ouoN7e8DUKQpspAv1Yn+M2mTfim5t/CFFMlxRoKALabDjiEylgAeY3CoEAvOUX8x9uBCuzBlnf5IJYYbScGMA2jJdRz27ZeoSduJVwjS1VO0plstiA81eQYYSPN6u4E5hnkSC2FkO07IMO0tldoX0Bdlc1LSs9XedxUg0xkhWwtTTaVMWtpdQ7QdjHJMWOx3osYcySst5HhVltViN9hror0FIMsvWtEqShmhIU2jbYNA/Ms1AvvA9HMS7bSnRwTVHOom15oMJlQA4lnNR6E48uxuIGpYDoYtaVUiobCanybTH+MsFtqHSSS5K0acE+P0vRzO8zVQSvqEE4RRWQhyLcjbf9Zmq2YFhomgrUXpUlqKLi24ESGzoOUIRSYUo5fQXkF9rDUdgPaV6mSYdxZF0nexB6+8F4bPVYhR+d+kL0q4ttaO0NjcZdozmIwRptZht/ORVVvwbDvC+fFnpni46+3vM9hsTf0npEao0xaumWGsqNqMxFfEeskcXnoBoCqpHN9phM8y40KhU2PURUZvNtJNaJ6VYMPeT06GogCA1qW3hnKMSCd5BME+fTL+L1LpAH5iaLLqbvT8tRcntyIIxK6gLHebfwLVFIEtux4imubcU2jPf9IqK4Woes22RYVUPt3kWLwXmVNbbDpHvXClUXcky2EPUwZ8rl9KDOKqmp6V44v/SFMuw2hY3LMJtcgX7/ANJfI3jxo5uV+hwRtRZIIx4bKifBDaT4prLGYRdhGZg20pey2OjK5k13+JNhImp3JMs4WltGtC12WKbWlpcSLSlWG0HmqQY3HkDlxL+KryEYoCU6jkyrpaWcUkKm2bCnxKdbmKKZol7LOGlhJ2KKEcOIOzT6TFFHjsWWgFlv1GaClxFFBPZI6IKszfjD/Bb4iil0NEWzxwfX/feejYH/AOP+UUUXFs15vsMNW/x2+ZpMu+iKKWSLfD+1ix3+G/xMrhPrEUUrZrf3I02V/T+cx3jj/FE5FERPL/pMzbcS3lf1CKKLIx+P9yNRR5E23hj61iikR08n2M02ecCZ3A/46/Iiil8dHKWmeoYX6Iw8xRRYGCZ2RtFFGEL+G4Eq5jFFKnstWgNTlqhFFAQVfiC6vMUU0Y9FMxLzHTsUkx8ej//Z"/>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latin typeface="Calibri" pitchFamily="34" charset="0"/>
            </a:endParaRPr>
          </a:p>
        </p:txBody>
      </p:sp>
      <p:sp>
        <p:nvSpPr>
          <p:cNvPr id="27651" name="AutoShape 9" descr="data:image/jpeg;base64,/9j/4AAQSkZJRgABAQAAAQABAAD/2wCEAAkGBxQSEhUUEhQUFBUUFRQUFBQUFBQUFBQUFBQWFhUUFRUYHCggGBomHRQUITIhJSkrMC4uFx8zODMsNygtLisBCgoKDg0OGxAQGywkHyQsLCwsLCwsLCwsLCwsLCwsLCwsLCwsLCwsNCwsLCwsLCwsLCwsLCwsLCwsLSwsLCwsLP/AABEIALEBHAMBIgACEQEDEQH/xAAcAAABBQEBAQAAAAAAAAAAAAAFAAIDBAYBBwj/xAA9EAACAQIFAgUBBQYFAwUAAAABAgADEQQFEiExQVEGEyJhcTIHFCOBkUKhscHR8DNSYnLhFYKSFiQ0wvH/xAAaAQACAwEBAAAAAAAAAAAAAAABAgADBAUG/8QALREAAgICAgECBAUFAQAAAAAAAAECEQMxEiEEQVEFEyIyYXGRwfAzobHR4RT/2gAMAwEAAhEDEQA/APb7RpEkihsFEJEaZNpnGWGwUVWjDLDLIXEdMVoYDOkxGNJhAdvFqjTGkwoA4tFqjJ0CGgEimSLIkUyQbcwMJII2s1lJjlMgx7kIbSubqLYTC5vnNRHPIB4MEYTF1CbljzD+Z4GtV30ADm9xAlGjpJXr/OeM8yb+6MrQyNhk+aEI3mXbSLg9TfYL8xGo1Y6n2TnSDwoF4FwDklATtu1ulwCATC9FvwmuQBYAk8AX3JMy5/iWeeOGFt1Xfu/4hlFbLGCS5LHrv/tA3A9gJXbGHfy92Y3Z7ekeyjrbi/HzIji/M9KbU+pIGqpbnY8L7SRAwAu5Fjc2su3vbgTFdKnsYmoYZr7udRFud9/2j12v+4Q/RpBVCjgQflGECjVyTvqPJ9994TE9d8D8VwxvLJdy1+X/AH9hJMRjCI8xhM76EGxWijxCyIiIjTJWEieFAY0zl5ycJhATK0faQU5ZSVyLERukrGlCGmMNOIpD0XYopy8Uh2cMV40mQBxhIXEmJkZjoBARGWlorIisZMVohIlhMILbmVq2NSkCzkADqZ5p43+1IDVSwpueC/QfEEpNFmPE5M2XiHxBRwv1OP1lnKM2p11DIwM8KyjBPjqhLuSeSSbyxhMwq5dXKBrrzIp+5fPxlXT7PoNsYiKSzAAckzBZ345D1RSwoNRybC3Bnn3iLxdUrgC5CnkA8wl9mOLpJVao9r8Anp3k9egRxJK2es5OlcIGrWU23A3t+c5mmNVkZVazWPBmF8WfaXqbyMLa/Bf+kE5B4dxlSoK3msqsbsTuGHYLBKSaaZP/ADNx5Po2eS5xUUaK+4GysP5wpjMnWt6vpbuNgR0jGwVGwUsNZ433vH4jXQp2L3JHpU2v+c8p5Pw145Np3Eo/MErgWp1PXb07ki9tNukp1sY9RgijTSU7Db1W/ab+k0WIYVgKbEhgljp32PcmB8LkBD7kGwJHIJmKfgyUnLHbv+xDlKpUAJ1AbGxKqNunSWKJXbzmZrkHSBzb2H8TGYTCEekLZ+PVvt3EK4PBLSOp2Go997D4kwfDsspXLpfj/gFh7DFWUMDtbb+ke5twIPoYxTwRbbiw3lw1bz1+Gbyqk9ewNCV4wtEY2aoQ4itj1MkAkIMmUxmRHGkTyZpC8KIyuTOTryMGOKS02lpGlEGTJUiSQ8WXlMUgV47XKqLLLl4wmOMiJkQGOLRpacvOWhoU7edAjQJMokZEctGmnH1HCi5mK8VfaHRwoKpZ6nYHj5gtjqLeil9rY/8AZvY2Ox2PYz52apvNl4w8Z18UCDsvYcTGYZHqsERSzsbADkxZU2a4RcEEcpz16BuhtJMVmbV31MdzNRl32Q4hkFSvUWkCL6RuR8ngQF4gySnhGCpU1nruD/CSmkFTIPudSqAqC9o3yMVS9HluGJsAByT2mo+zrNaa1dFW2/BM9Gz4UboyEahuLWjwqUbb7BFylPikeG0cqxSVQhpPrO9jbg9b8T2vD08R92pIraSQA36WlTJc8ovUYVbM4JANhxDdHNEBZ19QT6F6Fu5MpnOMIOT0dCa+TG32WMJhkwY3YGsw+phqYX6AdJTquWY6mLOdwSd/b4lM4hmvVqG5O4+egEuZTTu125PJ/KeYy+S88r1FaOPK5O2XMDXZdLBSWe4+PkyvneJdXR9xb6rfwl6njRTAQe4LdvYe8F4tlufX6NJJ1Hax4IvOzg8dvxkvXZsj4/LHVdhrBZnTqopNiRbUONpaqUqQ3RadS9hZzf8AQnieV0ca2olWvvt0uvSHqTVlCMHQoxtpD7LccWNrSiU8qtPHZll4uWL0aWrmNnsKSKR203+QRD+BfVTU+0zGEwDW9WkAb3Zwbe3pvvNJlj+jkcm1jfaWfDvnLK3NNJr1XqVPFKtFkiMElYRmmdtFVCAj1jZ0SMA5pC4k5EaywJhoqOJEZaqLK7LHTFZGwj1j9EkFKLJjRRGHnNclNKMKRLQ9BQmRsJJOFYoxCBJAI4LHgSWChqrH2nYooShnik0X086Tb9J86f8AobMK2qp5YAu29Rwpax5A/rPoXxDnlHCU9VZrA8Dqbe08azvxN99qt+I9PDKbDT9Rv0EDaN3iePOavS9zB1cDiAXp+TUcp9XlqXA/NRLXgTMUweJZ6yG4WwDKQy334PE1mTZ42GqGjhG1eduTWAsgXreEcVmeHdg2NSjiCNgyLpNv9V5FJLs0T8abdR7Rk/E/j+vi2KhilK+yg2uPeVslw+HqhvPaxttv/OPzvwr51RqmX0/wzuaer6f9t+kyuLNWgxSohRuzDe3cd5Lvszzg8fT6DvhmtSpYsBvUuqyk9N9iZ6hVTzHLKNXpt/xPE8nQ1Kq/M9bweMFOmKaGxtuY8ao0+LBt8kZLEZa61nN9JJJ2NrTdUMUFoUqS72ALH/MT3MymLyStXZ3RmuOTYwtk5KKBVIuqn905HxZyWG1r1G86L4r2sMnEXtuPT06AmRZt4iTCA73drADttzKOAqhtz/m1EdxMZ4qxnnYgkH0D0i3O05PiYPnZVFr6Y9mLBj5St6RuvD1NqtX7xXqBBoB0d0JsGJvsTNJi8up1ku3pZVNNdR2K3t6hf2veYvwrjFNN/MKsKYVV1j01Dp2BPcbgTW0WufR7Aq3S4sLXPG3HzPWJdHVa9mYXH4CvhKwcUqjUyGH4Y1BbG9x7EQhRx1LG4d1SoKdUHYkENccXmpz/ABa06auWCAEJpI9Ivzf4F/0mWznw5516qHyXG6kAjUp3Um/MHEsTb7Ye8FZPXwtF3xVQMzNquGJAW21yesOYTNL7NyNwehHSeQVc1zJKiriNTUgyi4BFNh2DDb8p6BjMQtdaaUXWnVFjpPUD9mFdFSgpq3f+jZ081Y7AgniGhwL8zDZKr6hqHquLnoDNwp23lsTledjjjaURR6mRxwMZnOJZ20YpjwYjGRG6yvUEtNK1WGLBI6gkyiQ0zJ0MWY8TpWRlJLeNMrGLQEdFFIQ4ROiKKQgooo2o1gT2BkIeH/bnmanEJTV7lU9a9FJ3G/8AfSBsu8MouDRsTVdWqfiIlPSNKkbFyefiN+0BzVqsHAavVbZF2CDoWPU2tM/muYMqUkd/MdFKNawVQuyWPU2MRLttnZ5uOOME+kWMBi6dHXTamlVlJZXe99B6LY7GDszxihwqG6sAdzci/KmDMejDTUJ+rYWNyB2MVOkHDEcqhJsDb0/zkoT5z7pmpy3NigtTOlwdiGtcdQZZzjBnMBpQeZVUekjdv9u3MveBfs8qYgJVxDDD0CBUINhXqpe1kU/Sp39R/IHma7D+K8NRpmnl9AF6YOtaVKzbPZQXJuzkdNyx4vGSJLMpJxqzEeFvs6xi+tqa6uieZT1/+N5rMBlFfD03q1cPUsL72DcGxNlube8bS8UVcLWY4+k1N8RoNKrwCigkoWVj6gx3BsSNN+kHYP7RHNYjWyUtRBUBQRf06gbHcXvfrCmkHHknGPGKVBzFZk33RjSFiRyJ5/ialdwS6sCOo6zaUPETsi/faHkmrYJiEH4TkAfWBqs1tzvfraGKVJKg8g02J31OttiOl4JQjkVM0SqcKa2eSPmFWkQ29uCp+JXoYhSLnZrnVt1PvPU8w8Gi+o20gHkgtx2nnuMwIUuADfV+VrxI4owVRDjhFL6dBvKKmwYDZdBOmxUk7b36/wBYzOMS41KWZC1nJVt7kbKQeo3/AFgiiKxJALU0ezFSGADKRYgd4OxmEdnL6iSX0OxN2vx/KWX0PdI2fh/xSxVjWAqrQII1WDs7ekAW5tZ/7M9By3NqeMp6lYAmxK2ueBdSCO954BXqBbKHsd+L9O/75byrGVmZhTd0AGoshsxsdt+kikJLjJ/ie51kVlOHYqdasADxYdduLSkmTo6oFpqHptqVlOqxRtiCRexsdjGUVSpQD0mLl00b8k23uSb2vfi0IYPA+W4YH8NaYUqL7MpJuDf3jC2laTJMJiNBDMNzs3sZo8LXDjY3mVxoJDNv6huB/EQd4ez0hmVSSFO1+fgwp0VZvGWaNrZ6JOCPwtTWoPcTjpYyxM4Uo0JTJVkSiTokWREMaVqsuVElGqZIkkcpmTBpAkfeMwIm1xapWLx6tEcRuQVinAYiZWOIzokZaPENEOzhnZwwEPBftMyepg8ccT9VKsr6Dv8AhsRcg9utjPO6tNN2qltxdQlv3mfWGZZfTroUqqHVgQQR0M8E+1nwXTwGh6GtqdQEWPqKMPftbv2jUjRjytqjzitiF4ANhwC374Q8Mh62Kw9JF1a6tNTTDaQ66gXBJNraQ14DAm2+y6giV6uKqNpGGpkrxYPWDUw7dlUFjfptEQXJnoGb4jH4iqcNQ8nWoqM9bVppLSZz5WtitwegUXvo7Dajk+N+6YZsOoX78j1hWa7FXap9D2sCRosoJFh6u8A4Txc1H7yBa71UbzTujAI34ZcCw6Eb7+Y0q+J8TTNKniEqGlWREUAMCXCiwuRz1jFidFjPqVX7o61QAjimaO4v5oZApAvcWVityL2Jg6pk4U+XqdSRbzCQ2oldzYbAXB2G9rShh3xGO0iqSiDdCAFBb/7G9uP5QmuJfDhqeJtpvrWppYqSO9twb2NuvcAxaLFO3bJMpqN5TU6j6fxqVM72s4bSWXuQrHpYrfpPQMu8QLQpKgFypCrVuBqVgCKhFve155LTxQr1cRiNAPqUqjHYXIUEi/NgP73moyep95FSkFCulEurAhVRQdSJoHpt6ip2HQwosxTt3LRsczxbXDarobs9je9xzbtI8uyb8BcRou9QalDkAWY+ggX2NrfrJsnyVWpU2JfcDUiqD76XPQfEhxuPcYynS1soX1oQgVbD9hh/ltYDtGOjd0l6FPE1tbgMGBBta1z6iNwAfV1lHxgUp0gtLT6UAa6kHVySQeu81uY45Eu1NEDs6qQoF2331ew5gfxFkNWsrVtNMlhuhYarBdzt12It7yMNrb6PI8ThOpsSd7g3BhfwlWru33SktIa7u1RwAUUDdi3JA6AdTG48ECzCw2t7DjeFPB2SNTqpjKtlpKxFIWu1V7WCAHa1yQbnnaVrZmlCpLibLwCtQ18RQqMKlJKY9SAgaibbbXN7Hf8A0zb0sNpuL6gb82vvvfb5mR8PUjhGqPb8SswLpclQeRTtc2Khje3frsJoMdVexYHQCU5Jux5tY20bC3O5li0DIm5daKGZ52KFVada1mFlI2PvcTlPA0tYqU7XYi47wF41y41WoNUN2BqgsosB6hp/KW/D+HemuktqANwTyJPUvjBcL0ekYTFqFG42lw1QwuJ57UqORs01eTu3kjV8Xhb7OT5PjKELTDlBessASLC/SJNFb7MCOMIMxq2MKQVnNS1oYsjOUp20iwzx7NvHsUYY4RvWPjMRBFGiZoyRO8rSLbJlbeTrKVE3lxIJIiHThnYooSKrxM/4kwVOrT01QNJ4J/ZbpNDW4gPNk10XU73BjehZjR4N4u8LDDuzFLqN7D+I9pR8PYlKrDChRTTEFKdRha4Aa4cbcjeeh1s6Qfg4tSyjZagF2X5/zCZ7NfA4JGJwLh1vcaDcX7f6T7GKbVKlxl+oJxmJw+G8zCimxptVZ6QALqwCKpB2uT6FN9+SOkzNPylrMDTKIUYU9aaTp9Rc/PNr9BbtNBmKutcPTFh5TGqWDa1YqEq7E77kHbkX7wZjszpPRZamlnAOlla5Jt6TpO6nax45vCZ2iLI80pqpSo4FrAGxHpS5UBlB3uSeJH4hx/3g6aOuqFsWqEHUxC6RYbXA7kAnttc08FhabUb7eZudzsRcCwFtiLE+9/aGfD1RfKKki4bUACPq3/ZPx0g2GNtUxuV1g4UaUUBdNwig3N73Ybstuh+duYXo5v5CCgtJkdwwLOQUCFt2U21G+k88QA9ZVxBZbFWB1AkgagbMbdjv88x+K/Gq3apc8km4HJNh2gNGNWzR4bPcTh10qQ9JuV5JG1yGvddjyZcwmekVQzVCKbeoXIe9vpUtv+7tM8MbUpMTTtspXTsQV7XjaNRXpsmkq17g2uovvxyIx0Fk7o2OctqtURh9Ib0HVdm5uPawN/mBq+PIo3NiycEG7G5Nyb8mZ6lQqqN3IsCLq31Am5+Jv/BeHalQNWnQ11nY+pwGKqNl0KT6bnfV1vYcSbHWZ1dFXKfCVbMAlWpWRCqlmpuGaqo2sWXawN9gTxY9Z6JgKCqlNr30qi0wRZV0ppHG/F+TteVcuxaKf8taoF8912uwU6L83AFx0kGDxFSk9Q1SPLBJpcmyX7dSIyVGeblN3/P5+wPxuFq+e/l1fKDMb6gGCW3L+rbcXt+XvGrUbzKemprprpdqlyfMUXCotrKObn/m0teKMIvorO+kGwY76WYsAnA6lv3SpkWT1AL1SjMXPmAcsLrZweLbHboLDaxEBfFqrZNVvemXVjSZboxtcMzEvqA433+CJzGKaNNinq7QjnNF/u4UnSTYG7Xt1vfruDAmISolMOTdAdLDkkd17whi7RnKec4gMAEJ1Gwt7z2HAgrRpUj9ZA1W/ef1gPJMHSYB9Frj0rbf5M1GCw4Xflv4Rds5fm5VL6V6BWhxaSyGiZNI9nNRxjtMznuJ9YE0WJaymZHM/VUEaJGXsLW2lqnvKGEWEUEsYgiIryW0jYRbIXqrSq9ScxNWVRUjRRGy/QMuIYJoVYRovEmholgzl4hONEGG1TsYIqi4YQo7QYzWaMh8bPM/EOBBLXHUzNYbF1cI16bML9VPTsQdmHsZ6J4rwP1EdZ51jqhuRaBxNsJquwljcdRxakV1KOVK+bRXXz1aiTqH/aT8TIY/wXXYE0Xp4lBwaZJcdbNTtrU/IhNsOxswBBHURlai7HVcq44YXUwV7kai10Y+th2oGxDix9VwLX6iEKSA/iUzyBex69ZpGzfEAaay08QvH4qqzW7ajuIzDU8K4N6D0CTf8CoSPzSrqt+UnEONJOmgRmOR2orVDgEi563PaQ5dlrOq6WBJtcdh3vNFiMtp1V0riha2wrUiLf8Acjb/APjB+E8PYmnqNJ6NTsKdVVN/cVdBt+Uldmm4J6KbUDTZla1wRbe4Mv02pKouDquAWBIKhjayj9qRNk+JOk1KNRih30DWCD/svJcRTrHmhW/0sKNUEg839PMFMdZIe5awOBcuGosjst9IYDgWJf1bXG358TQYTO69FSmIGlyT61sdQA+m44sSb36mD/CwXDoHxAqAa3Cq4K3JW/BXUbAHr1JlnxHRpkXpanZnNQm5udTBwLAmw3t/2iMkWuUeNsc2aLpqMH0MgUsGNrhjYWPXeFMo86vh2q1WB1LoVQdib2/Llf8A8gClhlqU3NX0OGXy9KoSRYhgwYm9wR8WM0OU4Smqako1Utb0aS4sSblbi5Bsu3S0ayuMk3dl/O8D95SnQrPoKsjjkgspYWJBB62veEqVEUUW52XZ2a4O3JNz7CDGxTsjq9WlS1VAV1Pd7W40pqb8iBIMTmOGUhahr4prWUbJT1DqASSfm0nSFnkrpL9NCzXPVxDeXTp+aFtdr7X3FgTzsY3DUjRQedamtzpRzrdl/wBKd9+ZUpZw71VSjTSl0souQPdjc/paE87wrviEZvUFVVXtfrAuxXllGNdI0GR1dQ1BNC9L7sR3PaHMva5MG0aemmB1hTLKdhIl2czLJcQpTk8rUzJmaBmdFXMallMzDbuTDebVLKZnKT+r848UBsL4US2DKdF9pOj3j0V2W6ZiYRUpIRKmywG13vIjHON5wkCXFRLRhLDmDaPMI0mlUy2JdUzjRqmJ2iIYaRBWOOk/MKrKGZ09rxkNjfYIzWh5lPfm089xWX6XJteenPTuhmHzXZz8xjTifYC+8aQbqI3EIWXYc9o/EUbG5/KOeroRu/SQ3LvZnMVRqagunnYQjQyCwuzHUew2lMY1r3vuDLL5jVuDq9J42ksVRimMxOERbhth/mP/ABBLKFvoOq3Te0LV2D7OSbAf2ZIuX6Vstzcdf5xUWOF6AtOtvvcfDECS0sZTBOrUTfksW/cdpyrgyoIPe8io0gSbiMU1KyRa41c2A3Ut6rG1th33MIGu+lGVwQS11B0k7ckgXgSvRttb4kVKuVPxIwqTXTNSiYkgNrcIbi4qHm9+L/3aWcG5LW11GdQSLk22gXC58EWzktbgSH/r676VNz7xS35sEaLG4Y6QzMdze4a7Xtwb8iTYPMKZfU6g2UAN1HxANDFmu67AED9Yfw6aQFYADvbc+0ged60HskFPzSyra68kc9zNNgaYY8bAwZl1wnA4Fj1Ih3DsFQHqYTF5E2tHTYvboOISo7Shhqe95eWNFHOyS9CxTbeTMZXpDeTkRZAiBs4O0zoB1TRZrBmGo7xoyoElZPh1Nt5bpLHLRkgSFSsDiTUzJpAoiFSVsdFGqd5AdzLBpk3kDU7CXdFbLWF3lwGQYNbLJK0q9Sz0LdN4naVqDy2RA+mE4pkeKF1M5Ve0qVcUIUrByop0MRYlTM94gwu+ocGFcz23EhWsKi6T2kao2Q1yR5/WUl+ZSxiNfmaTMMuKsTaZ/G4ny2syfnGXZqi1VszmY6la0WHxrvpp3sBtfrH5hTZjqYEX4+JDh6YkkqRXbci+KhVwT6gDY+47w1WzEFbJ7XJ5O3Eo4GmALsRYfxk1akOlosTZFOiCu4Yb8wPUqlbjqYYqUwVv2mYxNS7EX6yCZfpLmJclBfpxbtIqFJS29/8AmQrUNrHb9855umQrtXbDdHKVcbNY2vZv6SrWyQ011sDa+xXeXstsUZifVaw+BCeFql8OVa+x5/hvFNDxRaAOXmxFjvNRl6uzL5ouoN7e8DUKQpspAv1Yn+M2mTfim5t/CFFMlxRoKALabDjiEylgAeY3CoEAvOUX8x9uBCuzBlnf5IJYYbScGMA2jJdRz27ZeoSduJVwjS1VO0plstiA81eQYYSPN6u4E5hnkSC2FkO07IMO0tldoX0Bdlc1LSs9XedxUg0xkhWwtTTaVMWtpdQ7QdjHJMWOx3osYcySst5HhVltViN9hror0FIMsvWtEqShmhIU2jbYNA/Ms1AvvA9HMS7bSnRwTVHOom15oMJlQA4lnNR6E48uxuIGpYDoYtaVUiobCanybTH+MsFtqHSSS5K0acE+P0vRzO8zVQSvqEE4RRWQhyLcjbf9Zmq2YFhomgrUXpUlqKLi24ESGzoOUIRSYUo5fQXkF9rDUdgPaV6mSYdxZF0nexB6+8F4bPVYhR+d+kL0q4ttaO0NjcZdozmIwRptZht/ORVVvwbDvC+fFnpni46+3vM9hsTf0npEao0xaumWGsqNqMxFfEeskcXnoBoCqpHN9phM8y40KhU2PURUZvNtJNaJ6VYMPeT06GogCA1qW3hnKMSCd5BME+fTL+L1LpAH5iaLLqbvT8tRcntyIIxK6gLHebfwLVFIEtux4imubcU2jPf9IqK4Woes22RYVUPt3kWLwXmVNbbDpHvXClUXcky2EPUwZ8rl9KDOKqmp6V44v/SFMuw2hY3LMJtcgX7/ANJfI3jxo5uV+hwRtRZIIx4bKifBDaT4prLGYRdhGZg20pey2OjK5k13+JNhImp3JMs4WltGtC12WKbWlpcSLSlWG0HmqQY3HkDlxL+KryEYoCU6jkyrpaWcUkKm2bCnxKdbmKKZol7LOGlhJ2KKEcOIOzT6TFFHjsWWgFlv1GaClxFFBPZI6IKszfjD/Bb4iil0NEWzxwfX/feejYH/AOP+UUUXFs15vsMNW/x2+ZpMu+iKKWSLfD+1ix3+G/xMrhPrEUUrZrf3I02V/T+cx3jj/FE5FERPL/pMzbcS3lf1CKKLIx+P9yNRR5E23hj61iikR08n2M02ecCZ3A/46/Iiil8dHKWmeoYX6Iw8xRRYGCZ2RtFFGEL+G4Eq5jFFKnstWgNTlqhFFAQVfiC6vMUU0Y9FMxLzHTsUkx8ej//Z"/>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latin typeface="Calibri" pitchFamily="34" charset="0"/>
            </a:endParaRPr>
          </a:p>
        </p:txBody>
      </p:sp>
      <p:sp>
        <p:nvSpPr>
          <p:cNvPr id="27652" name="AutoShape 11" descr="data:image/jpeg;base64,/9j/4AAQSkZJRgABAQAAAQABAAD/2wCEAAkGBxQSEhUUEhQUFBUUFRQUFBQUFBQUFBQUFBQWFhUUFRUYHCggGBomHRQUITIhJSkrMC4uFx8zODMsNygtLisBCgoKDg0OGxAQGywkHyQsLCwsLCwsLCwsLCwsLCwsLCwsLCwsLCwsNCwsLCwsLCwsLCwsLCwsLCwsLSwsLCwsLP/AABEIALEBHAMBIgACEQEDEQH/xAAcAAABBQEBAQAAAAAAAAAAAAAFAAIDBAYBBwj/xAA9EAACAQIFAgUBBQYFAwUAAAABAgADEQQFEiExQVEGEyJhcTIHFCOBkUKhscHR8DNSYnLhFYKSFiQ0wvH/xAAaAQACAwEBAAAAAAAAAAAAAAABAgADBAUG/8QALREAAgICAgECBAUFAQAAAAAAAAECEQMxEiEEQVEFEyIyYXGRwfAzobHR4RT/2gAMAwEAAhEDEQA/APb7RpEkihsFEJEaZNpnGWGwUVWjDLDLIXEdMVoYDOkxGNJhAdvFqjTGkwoA4tFqjJ0CGgEimSLIkUyQbcwMJII2s1lJjlMgx7kIbSubqLYTC5vnNRHPIB4MEYTF1CbljzD+Z4GtV30ADm9xAlGjpJXr/OeM8yb+6MrQyNhk+aEI3mXbSLg9TfYL8xGo1Y6n2TnSDwoF4FwDklATtu1ulwCATC9FvwmuQBYAk8AX3JMy5/iWeeOGFt1Xfu/4hlFbLGCS5LHrv/tA3A9gJXbGHfy92Y3Z7ekeyjrbi/HzIji/M9KbU+pIGqpbnY8L7SRAwAu5Fjc2su3vbgTFdKnsYmoYZr7udRFud9/2j12v+4Q/RpBVCjgQflGECjVyTvqPJ9994TE9d8D8VwxvLJdy1+X/AH9hJMRjCI8xhM76EGxWijxCyIiIjTJWEieFAY0zl5ycJhATK0faQU5ZSVyLERukrGlCGmMNOIpD0XYopy8Uh2cMV40mQBxhIXEmJkZjoBARGWlorIisZMVohIlhMILbmVq2NSkCzkADqZ5p43+1IDVSwpueC/QfEEpNFmPE5M2XiHxBRwv1OP1lnKM2p11DIwM8KyjBPjqhLuSeSSbyxhMwq5dXKBrrzIp+5fPxlXT7PoNsYiKSzAAckzBZ345D1RSwoNRybC3Bnn3iLxdUrgC5CnkA8wl9mOLpJVao9r8Anp3k9egRxJK2es5OlcIGrWU23A3t+c5mmNVkZVazWPBmF8WfaXqbyMLa/Bf+kE5B4dxlSoK3msqsbsTuGHYLBKSaaZP/ADNx5Po2eS5xUUaK+4GysP5wpjMnWt6vpbuNgR0jGwVGwUsNZ433vH4jXQp2L3JHpU2v+c8p5Pw145Np3Eo/MErgWp1PXb07ki9tNukp1sY9RgijTSU7Db1W/ab+k0WIYVgKbEhgljp32PcmB8LkBD7kGwJHIJmKfgyUnLHbv+xDlKpUAJ1AbGxKqNunSWKJXbzmZrkHSBzb2H8TGYTCEekLZ+PVvt3EK4PBLSOp2Go997D4kwfDsspXLpfj/gFh7DFWUMDtbb+ke5twIPoYxTwRbbiw3lw1bz1+Gbyqk9ewNCV4wtEY2aoQ4itj1MkAkIMmUxmRHGkTyZpC8KIyuTOTryMGOKS02lpGlEGTJUiSQ8WXlMUgV47XKqLLLl4wmOMiJkQGOLRpacvOWhoU7edAjQJMokZEctGmnH1HCi5mK8VfaHRwoKpZ6nYHj5gtjqLeil9rY/8AZvY2Ox2PYz52apvNl4w8Z18UCDsvYcTGYZHqsERSzsbADkxZU2a4RcEEcpz16BuhtJMVmbV31MdzNRl32Q4hkFSvUWkCL6RuR8ngQF4gySnhGCpU1nruD/CSmkFTIPudSqAqC9o3yMVS9HluGJsAByT2mo+zrNaa1dFW2/BM9Gz4UboyEahuLWjwqUbb7BFylPikeG0cqxSVQhpPrO9jbg9b8T2vD08R92pIraSQA36WlTJc8ovUYVbM4JANhxDdHNEBZ19QT6F6Fu5MpnOMIOT0dCa+TG32WMJhkwY3YGsw+phqYX6AdJTquWY6mLOdwSd/b4lM4hmvVqG5O4+egEuZTTu125PJ/KeYy+S88r1FaOPK5O2XMDXZdLBSWe4+PkyvneJdXR9xb6rfwl6njRTAQe4LdvYe8F4tlufX6NJJ1Hax4IvOzg8dvxkvXZsj4/LHVdhrBZnTqopNiRbUONpaqUqQ3RadS9hZzf8AQnieV0ca2olWvvt0uvSHqTVlCMHQoxtpD7LccWNrSiU8qtPHZll4uWL0aWrmNnsKSKR203+QRD+BfVTU+0zGEwDW9WkAb3Zwbe3pvvNJlj+jkcm1jfaWfDvnLK3NNJr1XqVPFKtFkiMElYRmmdtFVCAj1jZ0SMA5pC4k5EaywJhoqOJEZaqLK7LHTFZGwj1j9EkFKLJjRRGHnNclNKMKRLQ9BQmRsJJOFYoxCBJAI4LHgSWChqrH2nYooShnik0X086Tb9J86f8AobMK2qp5YAu29Rwpax5A/rPoXxDnlHCU9VZrA8Dqbe08azvxN99qt+I9PDKbDT9Rv0EDaN3iePOavS9zB1cDiAXp+TUcp9XlqXA/NRLXgTMUweJZ6yG4WwDKQy334PE1mTZ42GqGjhG1eduTWAsgXreEcVmeHdg2NSjiCNgyLpNv9V5FJLs0T8abdR7Rk/E/j+vi2KhilK+yg2uPeVslw+HqhvPaxttv/OPzvwr51RqmX0/wzuaer6f9t+kyuLNWgxSohRuzDe3cd5Lvszzg8fT6DvhmtSpYsBvUuqyk9N9iZ6hVTzHLKNXpt/xPE8nQ1Kq/M9bweMFOmKaGxtuY8ao0+LBt8kZLEZa61nN9JJJ2NrTdUMUFoUqS72ALH/MT3MymLyStXZ3RmuOTYwtk5KKBVIuqn905HxZyWG1r1G86L4r2sMnEXtuPT06AmRZt4iTCA73drADttzKOAqhtz/m1EdxMZ4qxnnYgkH0D0i3O05PiYPnZVFr6Y9mLBj5St6RuvD1NqtX7xXqBBoB0d0JsGJvsTNJi8up1ku3pZVNNdR2K3t6hf2veYvwrjFNN/MKsKYVV1j01Dp2BPcbgTW0WufR7Aq3S4sLXPG3HzPWJdHVa9mYXH4CvhKwcUqjUyGH4Y1BbG9x7EQhRx1LG4d1SoKdUHYkENccXmpz/ABa06auWCAEJpI9Ivzf4F/0mWznw5516qHyXG6kAjUp3Um/MHEsTb7Ye8FZPXwtF3xVQMzNquGJAW21yesOYTNL7NyNwehHSeQVc1zJKiriNTUgyi4BFNh2DDb8p6BjMQtdaaUXWnVFjpPUD9mFdFSgpq3f+jZ081Y7AgniGhwL8zDZKr6hqHquLnoDNwp23lsTledjjjaURR6mRxwMZnOJZ20YpjwYjGRG6yvUEtNK1WGLBI6gkyiQ0zJ0MWY8TpWRlJLeNMrGLQEdFFIQ4ROiKKQgooo2o1gT2BkIeH/bnmanEJTV7lU9a9FJ3G/8AfSBsu8MouDRsTVdWqfiIlPSNKkbFyefiN+0BzVqsHAavVbZF2CDoWPU2tM/muYMqUkd/MdFKNawVQuyWPU2MRLttnZ5uOOME+kWMBi6dHXTamlVlJZXe99B6LY7GDszxihwqG6sAdzci/KmDMejDTUJ+rYWNyB2MVOkHDEcqhJsDb0/zkoT5z7pmpy3NigtTOlwdiGtcdQZZzjBnMBpQeZVUekjdv9u3MveBfs8qYgJVxDDD0CBUINhXqpe1kU/Sp39R/IHma7D+K8NRpmnl9AF6YOtaVKzbPZQXJuzkdNyx4vGSJLMpJxqzEeFvs6xi+tqa6uieZT1/+N5rMBlFfD03q1cPUsL72DcGxNlube8bS8UVcLWY4+k1N8RoNKrwCigkoWVj6gx3BsSNN+kHYP7RHNYjWyUtRBUBQRf06gbHcXvfrCmkHHknGPGKVBzFZk33RjSFiRyJ5/ialdwS6sCOo6zaUPETsi/faHkmrYJiEH4TkAfWBqs1tzvfraGKVJKg8g02J31OttiOl4JQjkVM0SqcKa2eSPmFWkQ29uCp+JXoYhSLnZrnVt1PvPU8w8Gi+o20gHkgtx2nnuMwIUuADfV+VrxI4owVRDjhFL6dBvKKmwYDZdBOmxUk7b36/wBYzOMS41KWZC1nJVt7kbKQeo3/AFgiiKxJALU0ezFSGADKRYgd4OxmEdnL6iSX0OxN2vx/KWX0PdI2fh/xSxVjWAqrQII1WDs7ekAW5tZ/7M9By3NqeMp6lYAmxK2ueBdSCO954BXqBbKHsd+L9O/75byrGVmZhTd0AGoshsxsdt+kikJLjJ/ie51kVlOHYqdasADxYdduLSkmTo6oFpqHptqVlOqxRtiCRexsdjGUVSpQD0mLl00b8k23uSb2vfi0IYPA+W4YH8NaYUqL7MpJuDf3jC2laTJMJiNBDMNzs3sZo8LXDjY3mVxoJDNv6huB/EQd4ez0hmVSSFO1+fgwp0VZvGWaNrZ6JOCPwtTWoPcTjpYyxM4Uo0JTJVkSiTokWREMaVqsuVElGqZIkkcpmTBpAkfeMwIm1xapWLx6tEcRuQVinAYiZWOIzokZaPENEOzhnZwwEPBftMyepg8ccT9VKsr6Dv8AhsRcg9utjPO6tNN2qltxdQlv3mfWGZZfTroUqqHVgQQR0M8E+1nwXTwGh6GtqdQEWPqKMPftbv2jUjRjytqjzitiF4ANhwC374Q8Mh62Kw9JF1a6tNTTDaQ66gXBJNraQ14DAm2+y6giV6uKqNpGGpkrxYPWDUw7dlUFjfptEQXJnoGb4jH4iqcNQ8nWoqM9bVppLSZz5WtitwegUXvo7Dajk+N+6YZsOoX78j1hWa7FXap9D2sCRosoJFh6u8A4Txc1H7yBa71UbzTujAI34ZcCw6Eb7+Y0q+J8TTNKniEqGlWREUAMCXCiwuRz1jFidFjPqVX7o61QAjimaO4v5oZApAvcWVityL2Jg6pk4U+XqdSRbzCQ2oldzYbAXB2G9rShh3xGO0iqSiDdCAFBb/7G9uP5QmuJfDhqeJtpvrWppYqSO9twb2NuvcAxaLFO3bJMpqN5TU6j6fxqVM72s4bSWXuQrHpYrfpPQMu8QLQpKgFypCrVuBqVgCKhFve155LTxQr1cRiNAPqUqjHYXIUEi/NgP73moyep95FSkFCulEurAhVRQdSJoHpt6ip2HQwosxTt3LRsczxbXDarobs9je9xzbtI8uyb8BcRou9QalDkAWY+ggX2NrfrJsnyVWpU2JfcDUiqD76XPQfEhxuPcYynS1soX1oQgVbD9hh/ltYDtGOjd0l6FPE1tbgMGBBta1z6iNwAfV1lHxgUp0gtLT6UAa6kHVySQeu81uY45Eu1NEDs6qQoF2331ew5gfxFkNWsrVtNMlhuhYarBdzt12It7yMNrb6PI8ThOpsSd7g3BhfwlWru33SktIa7u1RwAUUDdi3JA6AdTG48ECzCw2t7DjeFPB2SNTqpjKtlpKxFIWu1V7WCAHa1yQbnnaVrZmlCpLibLwCtQ18RQqMKlJKY9SAgaibbbXN7Hf8A0zb0sNpuL6gb82vvvfb5mR8PUjhGqPb8SswLpclQeRTtc2Khje3frsJoMdVexYHQCU5Jux5tY20bC3O5li0DIm5daKGZ52KFVada1mFlI2PvcTlPA0tYqU7XYi47wF41y41WoNUN2BqgsosB6hp/KW/D+HemuktqANwTyJPUvjBcL0ekYTFqFG42lw1QwuJ57UqORs01eTu3kjV8Xhb7OT5PjKELTDlBessASLC/SJNFb7MCOMIMxq2MKQVnNS1oYsjOUp20iwzx7NvHsUYY4RvWPjMRBFGiZoyRO8rSLbJlbeTrKVE3lxIJIiHThnYooSKrxM/4kwVOrT01QNJ4J/ZbpNDW4gPNk10XU73BjehZjR4N4u8LDDuzFLqN7D+I9pR8PYlKrDChRTTEFKdRha4Aa4cbcjeeh1s6Qfg4tSyjZagF2X5/zCZ7NfA4JGJwLh1vcaDcX7f6T7GKbVKlxl+oJxmJw+G8zCimxptVZ6QALqwCKpB2uT6FN9+SOkzNPylrMDTKIUYU9aaTp9Rc/PNr9BbtNBmKutcPTFh5TGqWDa1YqEq7E77kHbkX7wZjszpPRZamlnAOlla5Jt6TpO6nax45vCZ2iLI80pqpSo4FrAGxHpS5UBlB3uSeJH4hx/3g6aOuqFsWqEHUxC6RYbXA7kAnttc08FhabUb7eZudzsRcCwFtiLE+9/aGfD1RfKKki4bUACPq3/ZPx0g2GNtUxuV1g4UaUUBdNwig3N73Ybstuh+duYXo5v5CCgtJkdwwLOQUCFt2U21G+k88QA9ZVxBZbFWB1AkgagbMbdjv88x+K/Gq3apc8km4HJNh2gNGNWzR4bPcTh10qQ9JuV5JG1yGvddjyZcwmekVQzVCKbeoXIe9vpUtv+7tM8MbUpMTTtspXTsQV7XjaNRXpsmkq17g2uovvxyIx0Fk7o2OctqtURh9Ib0HVdm5uPawN/mBq+PIo3NiycEG7G5Nyb8mZ6lQqqN3IsCLq31Am5+Jv/BeHalQNWnQ11nY+pwGKqNl0KT6bnfV1vYcSbHWZ1dFXKfCVbMAlWpWRCqlmpuGaqo2sWXawN9gTxY9Z6JgKCqlNr30qi0wRZV0ppHG/F+TteVcuxaKf8taoF8912uwU6L83AFx0kGDxFSk9Q1SPLBJpcmyX7dSIyVGeblN3/P5+wPxuFq+e/l1fKDMb6gGCW3L+rbcXt+XvGrUbzKemprprpdqlyfMUXCotrKObn/m0teKMIvorO+kGwY76WYsAnA6lv3SpkWT1AL1SjMXPmAcsLrZweLbHboLDaxEBfFqrZNVvemXVjSZboxtcMzEvqA433+CJzGKaNNinq7QjnNF/u4UnSTYG7Xt1vfruDAmISolMOTdAdLDkkd17whi7RnKec4gMAEJ1Gwt7z2HAgrRpUj9ZA1W/ef1gPJMHSYB9Frj0rbf5M1GCw4Xflv4Rds5fm5VL6V6BWhxaSyGiZNI9nNRxjtMznuJ9YE0WJaymZHM/VUEaJGXsLW2lqnvKGEWEUEsYgiIryW0jYRbIXqrSq9ScxNWVRUjRRGy/QMuIYJoVYRovEmholgzl4hONEGG1TsYIqi4YQo7QYzWaMh8bPM/EOBBLXHUzNYbF1cI16bML9VPTsQdmHsZ6J4rwP1EdZ51jqhuRaBxNsJquwljcdRxakV1KOVK+bRXXz1aiTqH/aT8TIY/wXXYE0Xp4lBwaZJcdbNTtrU/IhNsOxswBBHURlai7HVcq44YXUwV7kai10Y+th2oGxDix9VwLX6iEKSA/iUzyBex69ZpGzfEAaay08QvH4qqzW7ajuIzDU8K4N6D0CTf8CoSPzSrqt+UnEONJOmgRmOR2orVDgEi563PaQ5dlrOq6WBJtcdh3vNFiMtp1V0riha2wrUiLf8Acjb/APjB+E8PYmnqNJ6NTsKdVVN/cVdBt+Uldmm4J6KbUDTZla1wRbe4Mv02pKouDquAWBIKhjayj9qRNk+JOk1KNRih30DWCD/svJcRTrHmhW/0sKNUEg839PMFMdZIe5awOBcuGosjst9IYDgWJf1bXG358TQYTO69FSmIGlyT61sdQA+m44sSb36mD/CwXDoHxAqAa3Cq4K3JW/BXUbAHr1JlnxHRpkXpanZnNQm5udTBwLAmw3t/2iMkWuUeNsc2aLpqMH0MgUsGNrhjYWPXeFMo86vh2q1WB1LoVQdib2/Llf8A8gClhlqU3NX0OGXy9KoSRYhgwYm9wR8WM0OU4Smqako1Utb0aS4sSblbi5Bsu3S0ayuMk3dl/O8D95SnQrPoKsjjkgspYWJBB62veEqVEUUW52XZ2a4O3JNz7CDGxTsjq9WlS1VAV1Pd7W40pqb8iBIMTmOGUhahr4prWUbJT1DqASSfm0nSFnkrpL9NCzXPVxDeXTp+aFtdr7X3FgTzsY3DUjRQedamtzpRzrdl/wBKd9+ZUpZw71VSjTSl0souQPdjc/paE87wrviEZvUFVVXtfrAuxXllGNdI0GR1dQ1BNC9L7sR3PaHMva5MG0aemmB1hTLKdhIl2czLJcQpTk8rUzJmaBmdFXMallMzDbuTDebVLKZnKT+r848UBsL4US2DKdF9pOj3j0V2W6ZiYRUpIRKmywG13vIjHON5wkCXFRLRhLDmDaPMI0mlUy2JdUzjRqmJ2iIYaRBWOOk/MKrKGZ09rxkNjfYIzWh5lPfm089xWX6XJteenPTuhmHzXZz8xjTifYC+8aQbqI3EIWXYc9o/EUbG5/KOeroRu/SQ3LvZnMVRqagunnYQjQyCwuzHUew2lMY1r3vuDLL5jVuDq9J42ksVRimMxOERbhth/mP/ABBLKFvoOq3Te0LV2D7OSbAf2ZIuX6Vstzcdf5xUWOF6AtOtvvcfDECS0sZTBOrUTfksW/cdpyrgyoIPe8io0gSbiMU1KyRa41c2A3Ut6rG1th33MIGu+lGVwQS11B0k7ckgXgSvRttb4kVKuVPxIwqTXTNSiYkgNrcIbi4qHm9+L/3aWcG5LW11GdQSLk22gXC58EWzktbgSH/r676VNz7xS35sEaLG4Y6QzMdze4a7Xtwb8iTYPMKZfU6g2UAN1HxANDFmu67AED9Yfw6aQFYADvbc+0ged60HskFPzSyra68kc9zNNgaYY8bAwZl1wnA4Fj1Ih3DsFQHqYTF5E2tHTYvboOISo7Shhqe95eWNFHOyS9CxTbeTMZXpDeTkRZAiBs4O0zoB1TRZrBmGo7xoyoElZPh1Nt5bpLHLRkgSFSsDiTUzJpAoiFSVsdFGqd5AdzLBpk3kDU7CXdFbLWF3lwGQYNbLJK0q9Sz0LdN4naVqDy2RA+mE4pkeKF1M5Ve0qVcUIUrByop0MRYlTM94gwu+ocGFcz23EhWsKi6T2kao2Q1yR5/WUl+ZSxiNfmaTMMuKsTaZ/G4ny2syfnGXZqi1VszmY6la0WHxrvpp3sBtfrH5hTZjqYEX4+JDh6YkkqRXbci+KhVwT6gDY+47w1WzEFbJ7XJ5O3Eo4GmALsRYfxk1akOlosTZFOiCu4Yb8wPUqlbjqYYqUwVv2mYxNS7EX6yCZfpLmJclBfpxbtIqFJS29/8AmQrUNrHb9855umQrtXbDdHKVcbNY2vZv6SrWyQ011sDa+xXeXstsUZifVaw+BCeFql8OVa+x5/hvFNDxRaAOXmxFjvNRl6uzL5ouoN7e8DUKQpspAv1Yn+M2mTfim5t/CFFMlxRoKALabDjiEylgAeY3CoEAvOUX8x9uBCuzBlnf5IJYYbScGMA2jJdRz27ZeoSduJVwjS1VO0plstiA81eQYYSPN6u4E5hnkSC2FkO07IMO0tldoX0Bdlc1LSs9XedxUg0xkhWwtTTaVMWtpdQ7QdjHJMWOx3osYcySst5HhVltViN9hror0FIMsvWtEqShmhIU2jbYNA/Ms1AvvA9HMS7bSnRwTVHOom15oMJlQA4lnNR6E48uxuIGpYDoYtaVUiobCanybTH+MsFtqHSSS5K0acE+P0vRzO8zVQSvqEE4RRWQhyLcjbf9Zmq2YFhomgrUXpUlqKLi24ESGzoOUIRSYUo5fQXkF9rDUdgPaV6mSYdxZF0nexB6+8F4bPVYhR+d+kL0q4ttaO0NjcZdozmIwRptZht/ORVVvwbDvC+fFnpni46+3vM9hsTf0npEao0xaumWGsqNqMxFfEeskcXnoBoCqpHN9phM8y40KhU2PURUZvNtJNaJ6VYMPeT06GogCA1qW3hnKMSCd5BME+fTL+L1LpAH5iaLLqbvT8tRcntyIIxK6gLHebfwLVFIEtux4imubcU2jPf9IqK4Woes22RYVUPt3kWLwXmVNbbDpHvXClUXcky2EPUwZ8rl9KDOKqmp6V44v/SFMuw2hY3LMJtcgX7/ANJfI3jxo5uV+hwRtRZIIx4bKifBDaT4prLGYRdhGZg20pey2OjK5k13+JNhImp3JMs4WltGtC12WKbWlpcSLSlWG0HmqQY3HkDlxL+KryEYoCU6jkyrpaWcUkKm2bCnxKdbmKKZol7LOGlhJ2KKEcOIOzT6TFFHjsWWgFlv1GaClxFFBPZI6IKszfjD/Bb4iil0NEWzxwfX/feejYH/AOP+UUUXFs15vsMNW/x2+ZpMu+iKKWSLfD+1ix3+G/xMrhPrEUUrZrf3I02V/T+cx3jj/FE5FERPL/pMzbcS3lf1CKKLIx+P9yNRR5E23hj61iikR08n2M02ecCZ3A/46/Iiil8dHKWmeoYX6Iw8xRRYGCZ2RtFFGEL+G4Eq5jFFKnstWgNTlqhFFAQVfiC6vMUU0Y9FMxLzHTsUkx8ej//Z"/>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latin typeface="Calibri" pitchFamily="34" charset="0"/>
            </a:endParaRPr>
          </a:p>
        </p:txBody>
      </p:sp>
      <p:sp>
        <p:nvSpPr>
          <p:cNvPr id="27653" name="AutoShape 13" descr="data:image/jpeg;base64,/9j/4AAQSkZJRgABAQAAAQABAAD/2wCEAAkGBxQSEhQUEhQVFBUXFhcXFxgVFxgYFxgYFxYXFxgXFhUaHSggGBolHBQUITEhJyksLy4uFx8zODMsNygtLisBCgoKDg0OGxAQGywlICQsLC4tNCwsLCwsNCwsLCwsNCwsNCwsLCwsLCwsLCwsLCwsLCwsLCwsLCwsLCwsLCwsLP/AABEIAMIBAwMBIgACEQEDEQH/xAAcAAACAgMBAQAAAAAAAAAAAAAEBQMGAAIHAQj/xABDEAACAQIEBAQDBQYDBgcBAAABAhEAAwQSITEFBkFREyJhcTKBkUKhscHRBxQjcuHwM1JiFYKSosLxNENTVGNzkxb/xAAaAQACAwEBAAAAAAAAAAAAAAACAwEEBQAG/8QAMREAAgIBBAECBQIEBwAAAAAAAAECEQMEEiExQRNRIjJhcfAFgRRCUpEjM6GxwdHh/9oADAMBAAIRAxEAPwAW61Q56y61Du9eiSMcy5dod3rxjWtSQS2zRFs1Dat1MgrjgpKmBodKKspQMlE629KlsW6kVNKO4fw57hhFLe2w9z0pcpJLkao2ZhlijAKF4pwjHKQti0vwliWMkwQIUDQHUb1W8FzLxK0SEUOwLjL4QLDKFDSqAGBK69z8qoZNVFPjk08H6dkyRu0v3LzYwbnZWPyNE/7PcbqR8qqvAP2iuzgYp0tjaMmUaTJLFjHTSNTV84Vxjx1LIjwNi4K5hE5hPSkvUN8onJopY+wEYUjcEe4rfwKY/vDkGEP3j8aHZW3bKvz1+cVHrivTBxh63WxQr8RKMcwDKJJKAgqBsCD8R9o9qK4VxWziFzWXDRuNmWejqdVPvRepZPptcmy2a8azR/hVhtVO4HaKmsVE2HpsbVRNaolMhxFLWKhuWqbPaqBrNGpgOIqe1Ql+1Te9boO5bpsZC3EVtZoK7Z1p49uBQFxadGQtxFN61Ql63FN7yUDdSnJimhU1qsu29KLdagua0YAAa8ogoKypOJrhodzUrmtMtccDmvVrZ1rdLdSQSWjUyCtFSirFqhZJvaSjbK1olqrJyrwLx3zP/hr8X+o/5Qfx/rSck1FWxsINukEcu8vtfh28tud+rei/rV6wuHW2oVFCgdB+J7mtwAAAAANgBsB7VlY+XNLI+ejQhjUEat1pNieEKWDWlW2RuQIkGJ2+0YHm3ptmk6CtWXfMflSkx0ZOPRxfnngTXsVce1AJe1b2IVnYZZLn7RPTqAxOxqv8J5pxPDzcsEmAYNttQrA6nvsCImNZrs/MtrMoS2ASSIUAaEGQ09wdjXHv2m4ULjLjBcphS4jckTJbZmMySNJ06VzrtGliy+pGq6X+x0rgvPOHvoJJLgarBAH61viOYGf/AAlY/wAogfWuRcpcy3MFcjMy2yZdQJk7bEiP6V1jDcxpi18hi2PimJB6iO9c1fRUyY0uUuDy/iXyw76kTC6x+UmqrxbAXLeIXEYa69q4BDSkhuvmI0I01n0qy3MStw/wragD7ZWDp2nWhWFuJIcx1JmflOlcmBF0M+WeeLV5hZvxZvTlEn+G5/8Ajfaf9J196uMVxDmHCeG3ihA6EeZI27NPbvVn/Z1zoGdcJdYtmB8B2JJMam0xO5AnK3UCNwJYmdPEq3ROjla0NupgayKIrgj2qga3TBlqJ0okyGhXetULcs01uJQ72qZGQtxEeKFLnWnuKs0uvWoFWYSEyQruCl92md5aCe3NWIsTJC26KGuU1vWaCuWqamLaF5BrKN8OvamyAF2rwPXj16i1JBuqzUkdqxamEVBxrZFMcMKDVaOwyULCQfgcKbjqiiWYwP1PoN/lXU+H4NbNtba7KN+56k+5qr8icP8AjvEbeRPxY/gPrVwJrJ1eTdLavBoYIUrNG7VqROnQb1lx4HvWMY0G9Ux5pdudFqK6QoltT/e1bEhSTqSf70qFFM5nj0G5H6VxxpYcw0grJ7ffXP8Anvh1q62aAfTUyJEzrpV1xd52kIsz30/sUk4jhjIDMhjU6QNOm21Sh2GTjK0cL4ngHtwxXKDIG8aEgb+kfdT7k7iuotMCx1IBmBA0gbT/AEq0cc4CL5QMwCldwJymue4m2cJiPKSch31E1PRba3K0dZw4UgBgzEics/j6UYiQPsiB8P6npS7gHFheQOComIkjMx69SYp3ZwrMdj30n+zXNUVJKnTA7lpmB8qkdo/Wud4vCPgL0qoMPntEmCpH2Z+o+YrsFvg11t4Uepj8Nah4pyPaxCZblx11GqQDoZiWnT5VKZOPIk6fRLyvx5cXZW4vz9/bpTxXpRwDlKzg1y2nuH1cproBsqDsKa+HqACfpRbkIklfBKDXjCvIivVcGpsEiZKHdKNYVC60SZDQsv26V4tad3xSrEpT4MVJCS8lCXdKaXkoLEW6txZXaFz61A6UY6xUF0U5MU0CFayvSayiBFIWtorTNXpajBPWbWKmVqjyQB3Mk+wMD75+gqS0KCMlK6+xLVBuHWjsOutCWmp7y1bDYmyDtnB+mo+8Cgm6TYcFbo6TwrBizaS3/lGvqx1Y/UmiGE1uaiut0G5rBbt2zVSrg1Z9QBrWuwJJG+9ehco9ep/vpXO+ZeYcUt027UgLqoQCGhczEsd9j9KhDcWJ5HSL1fvLbEkkk6D9ABUDXGYQF1jzd9apuAtYi3cs38fiLaJ8Rt5pYDKSAANzOUk69qsnD+O2b4ZrLArtM6k9TG+gP30VEzxOPK5Xv4JrzuoACgdNxr0pdfwRdpczHTpROIxaKyhjqZyjcn/Mfv3r1cR2Gv8Ae5qGLVoFPDgNdB116RVE525WN9g9qSQDmJ+12A+ldEFkudetOMBw1U1Ilvw/rXWMhlcHZzD9nfLF+ww/eEyhpKoADc/mY7W199T2FdLwywsJkQT7mPXuaKxAyqzKPNH1PTXtVQ5hS/auJesGbjmApB8MDISxc6hQGCnUj8wSGL/Gl7FzH/c1HdObaqXwfmk+HeF+/bL2mysRAQg7ZSPUgSasvCcSDbzllaRIyaiKihWTDLG+Sa9cKwqgsevWhr3FkQ5GfK3dtB1+Enfbb2onDX85JHw9T0qi/tBxyuFVVBYGVPUdzPqKjhdkY4qTpj/F8btoPLr/AKj+VA47Fu6BmhFY9ZmOhiqRgeJeE6eJDEBXy7rr9lm2DDfX76ctx4Yp4zAZRJE9/wAprlYyWFx5H2G4y9saPn9GBgj0J1H307wXFUu6Dyt/lMT8iN6oxxQJOXWNB+vtU9kHQyZ6fKmJiXEu94UuxCVHw7ieby3N9g3f0Pr60VfFOgxE0J76UDdWm19aDdKtRkV5IV3bdLMU1OsSKU4hKsQYmSAKytylZThQlJqRTFaletarvRAkmIuw1sHqHX56MPzoi3QeLtZk9QQynsRWvD+Ig6PCsN+0jU6+xFUIZo4sssUuObX7/wDpZeNzgpR+w7s1auSbebFJ/pDH/lI/Oqrb0yzpm+GftdNO+oq28if+KH8j/gKbnknjlXsRii1JWdHqFR1PsKlc6VD/AJfrWIaRHiJJCjTvSPmXAyk2kRnCsfN07Ea7zTu2urMT6fnrQGLus8pbG+7HYAV10FCTi7RwnmDD38OzDNcyuigsdCywDlB3yAgAbDTQV5yzjCStuxKXW+O5cuQujiI9ACB1k11Lj3C7d3CvaDLBJuXbvZUMyTvplMDrXC1vm1dz2iVKtKExI10J0japXDNVZfUhZ1fhdyMc9tr1t/IFlnBLMzSMikyT5WmNo16VebFmN64Fa5oveKLhyG4rKQxXYL0jtqTXbuTuYFxNoXoJjymFIGeJIUH019iKJuylmg+JIs+DwuXzHf8AD+tEs2sUNZxYbzAjLGvcehHSpbFzNJG397UNFZpnr6mKGx2WNQCekiR9KIuuAJoLCPnYnePuqLOQn4ty1Y8O7CrnZDlzCVQ6tIHTza1z7BcDxduyt2wXOR3zoXK28qy3ibiOggSTE966y9oOTmOgOo9PX0pTzNi18M2xAWNh19Km/LLWLVTj8Pd+5zhv2gm1bNqygtoSxDGdZJ2+4e4NH4HAXCou3ipLgFRm1JYZhPbL1Bo3gnJGHew128MxfNlM7CdMqDbUT8+1Ufj/AAzwbAYNcW4t1gEfXMmgVhoIMAT07RU98sc3im2o8F35nxSDDNYQ5muQrnpp0A2iqMeHPYbLYXMcvn11Y7gffSzDccIK5xtuSSZ9atOA4iLjuqHUwARvqASa7sUk4KiLhPHlAHjQrAkN6QT99Wq05Zu3pOwj+tUxuX7ZDZYZgQF1J1nWT1rW3xe/h7ieOAqSQ32jp0IH41KIlBT+U6DaG9N8LiCwg7jY96r3C+IK9tXUghtj/T5U3saRTIuirOPhhF1aBvUdfaRS7EPVyHJTnwA3jQF4UfcoG9VmIiQIRWVhrKYLEd1q1SvLwphy2EN9fEBYCSEG7sB5VHfaY6xRZJrHFyZ2PG8k1FeRhd5fK2Wa44z5ZFtNW1kDNExqDI++qbiMOSQR3B0M9eoMEU5515nm7at2WuhVYriLanw0Lq5UISPi+EkzIggdKFUeKAykaqC3hFZRj8SqH80DvIrzerySnLfJmy8UMa2wIuE4gqMr6orgEN0UsVBB6EFVII7nvR3+3MVgcQMTabPaaFuK7BshnKynNqozAwR6SaCvr5XGeWIHxkhtGVuu5003ok3hNwFQylwCNwVvBSZ+n1IqvDM4v6Ebn0ztvL/HFxeFW+mxGo7Ebiss47xL4RToLRJ16yu/sK5Dy5xe9hRcwyEqgthkOrBszCc0nQghhIiQNutMMBxZ7DpcBPlJmT9nSQe+nl+VNyZYqSS8kNHVbt5UUzud9d/6UHxjGG1aA2ZugoLG8dw7XMMmYMbs5ANZJWVDdhp91KuIYt7uMFttkgmOwP607a/B1V2T8ZwQOEZNQ11VB1kkkgyR2HaueW+VLSN52LtvoIUDXp7etWLmzmO81zw7ELBKsGkM0iECLGpPf+tLrNx0zXbxZbYGjXoDAgdEzHUnb2p3pryOx55xjSOe3cAXxPg2AWLOEQdyxge29dU4Ey4EWsJLsyK7XPDGYB2MlmGUyuYBQYOirtrVU5TwhxXErDhVH8XP8MjKoLAsO/lHzrrh5WC+PcDFndVCi4SbYZCxUwsMD5jrOkzQNUx8MkLuYsXiqIue4ZGtxirjykpmW26nYkMdRAHlGvQpec7fgZ2azZYk5Vd5bIDGbIgJkgEhevcVROZeGX7Fyz41tSMxYLYJ875QSSrZtARbXVSWC6nUAJvGa9dfFYoSLZQZAqqpIPls5QysoyBtgdtTQSnTLP8ACwkt3g6Rzbx+4hsIj2wbyAiDJnSSARAT1Pf0q0cDtZbIXMGYfGwMjN1APUA6Vx7gPMRu4o3ry22uZMluFYiwoV87JaHxAKDMsIGuvS0WeaLWdbWaRct5yVOR3dBKqI0kwFyjtvvRJKXJWy4GltS6LTxzii2VKqRJ6nqYpXwvBjEWnLHM0jU7KOoHcnWq3j+FFb2HuYzEC2LzNKAlhbQiVBaIGwBbaTVsbj+EsW2W0yhUIAg6ExMg/ajTWhcOSvKO1cGcwcUGHteHbA0GUemlc8x1s3Pi809TuY830qbjfGPHcsCcgOg79ya8wXnza+UCZPQRqPSo8kxW1C7E8CVw9xo8xCidI9vYVWmt3LDs9ucgaAdifY1fMSAyqBsNvUkRRN7BW7aAOAWO/oOsdtqKxkcldlR4Lx7KoVPjY6s2pAOwFPsattra2QZckF2G40nf1kfWlV7lnOHunywfKEgEmdB7UBwu+9p/4qmJjNuBlH6RRIPanzE34ng8Rhoa07C2W8qg6qBrHtVw4RzVbaM5yjIGJbptrXlu+t9wmhURl2IOmrfcfpRHEuX7V4OuURvAEagQNemtFQDlF8TRZpDJI1FLL4pdwO/es3lw91QUcEK6ydYMDbfKKaXhE1awPijO1OPa/uB3aCuiicTcoRjVyJTkQkVlatWUwArtwzT69wA4exnukrdYBljTwyCCpka5ttRt8qg4XhoQ31cqykrok5dBqCZ8xLqBAJ16aEVzj3Gr95WFy81wCdwAVB0AmIg7/Os/U62EpPFXHk09L+m5JQWV8exBxM3Ltg2ldcputiGJA89xhlzFhrGVjpr1qDgmHe2TnAcRICvGpyidt9enY9qFwOIKNkZiV6GTIOhCgAGTJim9lgGEiYM6AgAEEEHNA6j7tKyMkpVTGT3RlUhs7ADeBp/iEOPYH4q0u4fyu0KFbLJQ5hmVhBjcbRFa4G9DCDIkgaDXTMJzCRsR01X1obGcdUNrZBHcyjHpIIkRVRRldIF89Bd9AHtv18R0b2Nw7juCAfT50FxfimS8FMxrMaEzGk9BINT4TELehQYCnxie4zOYnqczZfkfSqpx3F+LfdxtmMe3pTcULlT8Elw4bzeqhLd62Lq2XV7OWFK5HNxyW3IjYdetWPBc4WfFvXlIOZgoY9gubr/P91cfVWnQTGpjWPf0o7A44JmDQwadBqQe/wBPwrTxNJpSDkrRYubOYBcZyupLb9ND9+1Vq5i3usMxmgrzyxPr/elb2mipnlcn9AYqjr/7FbYbE3DoRbsQD6u67fJW+tdhrj37BXm7i/5LcewZp/EV1+6dIpUnyTPsFfDrcaWUEjYxrroRNU/mjlNb+IDqIzMpbUiY0Oo2HymrwggetD2/inqNSaiwseaWN3FnBuceUjhXAUllbNEiCIaB8jEiqynio4Fs3BdDZUNtjI3DKoXUyT0PfQzX0XxHhv7xdQtEKQ2vUA1z/nPli2+LRLJFtWYTECGdpZp7z9KGqdov49VHIql2c2XibDxPFa47lMtssxIWfta67RA9aZcLxuGv+ImI8QKtoi02YEhyy5iVULmMA7npQnNHCGsX7iQYVmAJMkgHST3iKQ5KNSAytp/Q6LzTxy3ffDC0oXPbkkwGYA5VLQTHwtp6CtbvF7eXwbJzSBmZTpPaeu3TvVBuErllgcyg+UzlBnynsfT1o7AcUW0DlEtlIBOkFuvy3qXyIpUdH4BZLsC2y9K94lfzXDHeB8tKAweKYWG840AlpHm2kffU3CrYuNo0xqY/veocaVANc2OTZJtKAK1bCrpbgGfi06mt8TfEgDU7CjbVnL5jvH313kC2irtwBrDPdsmDBMdyY0/GmXAuKwjC7IcTM7mOo9PWm1hZ7mlPNHC2Zc1mfEA0KxJjYa9KNMbGSm9siyraW6B0OjAjcEbGaCx+jsPWfrr+dIuBcae3f8K+MrZYI6SNZT/dykgepp3xS4DcYj0/AVZ0/wAxU1cHBJMXYg0I9yp7wmgbgrQijNbPS1ZQ+evaOgLFWJuglBczv4WUeGUyBQWko1z4lEz0+0dZGqK7hnuutq2viXDoAsElpkw0wR6zEa6U84i5NprqOSjQCBoVkAMt2BJBKrEkTFWbgODt4W3aeyniYq7bJuAkBbSlM0AsfIodkEnUnvtXmYx5Pbyl8KSX5/wUpOS7yKbl67asqpAky5k6jywAdj119aLw+HuEeVzdiQSrOoJmF8uU6ny6A9Yio8XiD4cFmcsczEtpnEjRZ6AnU/5qV+JBkaRqCNwe49aGbUuKByaKEly+RtdtMDLq4PTOGthfQeIZHtlnehb3F1tQHi4YbQrHxHYA/idd95r3D8Wu3WVHumfhV28x9ASd/n6VFd4Klts11/FYEkg/CMozMXbrp9kb0uUYJ8sxcuF4pUwPivHMwDIptMUKLBHwEjoBpqGqvZhA1+QH51YeK4TEXVVUsNl0YGAM5IyggGIXeB2ikd/BvbYeNbZBIzDaROuVtRMe/tVrHj2x6oA0F6DKggdt/r3pjwXhN7GXglpSWJ8zbIgiSXbYaA+/StuH2bN3xJYoLdlmXRfPcnQOSYCxppqYHeu24W7awlnLbti1ZtnKGBgN5ASw/wDUdmJObXbWmUOxY3N8FD//AIjCW7oS/ii5MgeEAiyASud3JAmNoqyYv9n+AtWwwtPdYiQou3CY3kgNpAI10Go71XsVzCt2+Gu20NokAqVEhdMxzDXNv1o6zzq1tLi2rarn0ks7ELrAEnSKR6vdmo9DVbVz56H/AOzrB/u2MAWRbu2nUBiCQ6FXjMuh0BPQ79prprfEK41yfzHkxFs3JaWgfaIJDAROpPm0PZj6113EY1VIEgn03qYytFHW4XjyV7kzNLx/e1Q2mGYj0qPB4gOWZdYGnzr22Inu23oBNGUga3cYu/tE9BqIFU/G4dXxiqzeRAXY/wAgn5airQMSLaXHY+UHy+rRvXOcbj28YMACW8sMJHm026xNR7Dca7NuKYX99xDMRCAZj00GkT67VS7vCULMCGmYGSNNex07dehroHH8Z+7WsimbjgZu4RRCiOhOp+fpVR4daLvm6DUn2qW6dFvE3tvwVbi/CjaPfoZ3B/OlcRV/xYS4WYroenqT/wB6V8Y4F5c6g5m2UfpXJ2RLGn9GVuziiBBkiZgEjWn/AAzmU21S2qn4pY9W3ga9NQaVY3hDoAY0M7em9LxprRXQp7lwzsnCIyh3MmJimQfMc06fhXNeXuY/MEfykhVDexnWuh4G6DbHc9OtFV9CpLyNcOIE1JbE61Eeg9qJA2AqBZXeccBNk3VBL2puKZ2MEfSCT8qG4fiXexae58TW0J6alR0p7zZhQ+Dv5pACMx3+wJ1jppVAxHOuGRQEFx4EABcogabtFWtPKMW3Jg6huWOMV7sss0PiTVesc52nBJS4CJJCjNCjdiRsvrReH4zZvRkuKSdlJhv+E61fhlhJ8MzpY5pconZqytDXtPEm3I3Bps3cU7fZKIk6N3DD7QJ0g+/trxbiC34DXBbfJGo8h8xYS+6tIGpkR1pJgeLFFWyzQgaCB1mV119Zpjxa6jlgqIgHxNkAyjMRCgaz5tvQfLz+aOxJL2PZaSTm5Sfaf9kLOK2Ta8gJKTKkgDMSACVIJkaaanT3pTiHFN/9r+GqrbVcoHnVhmW4xAzZgfUSIiKXX8fbeQ65CRGZBmVdZ0RjI+R76VXUU3wWJzaXIte7XQOQOGpibVy9iSFtWVAObY5fhHtJJJ7n2qkDhTtrZK3v/rPnj1tND/cadcJ4u2Gwl1cxVmlShBEbyCD3B++rOHCpS58cmVrMilGgHnDjwuXItuWEb9gYIUaCCNj7ddzXWxTP8RJ9zNDu0knua1U1M5uTsqWOeDLaOIt5stq3pmLZ2VSFjOQPMfN5o21jaui82cV8eyjWzNlsoSOoAk+XplYEd9R61ye3c1qwJzE/gWrRAi1myxp8TEzPuR8xNKknTL2jyQjK2b3btFPgnQXvFZLbWcoZHcByWXMFRRJYwRMbTrUN6z4ZwlzEaLfIcgET4IYKTIMqTDASBtQPM2KttibrYcRaLk2xuQk6ZtSQfQ60EcSS+IsZdZ/QwnD8WsgBm8QOsmNCrkFYAYAFNM2sHYVaLnPq3EW49t0C5UOW5LMcpErm3ACiWjcjvrzVbgzhioKhgSvQgHVfY7fOmHEuNtcvXLlseErsSLaaIoOyhdoFM2RooS1M5O5M6dyXzslpwM5e0x1DiLin8CPbt0rpq8StBPFLaa5ZO51GnfpXytbuEvmUhD3BKifSNqZ8M41dFxEuXXyZxMsSACRJHrHWpS8CZNS5Z25rrYkOskIoZl7FjAgntVU4/jhasrZXKbmbM5WCRl+EDrFM+aeZUsIiWiACvQ6R2B+lVblvlv8Afn/er7MtnMQAD5rhWS22oURGkkntT5Y1GPPZ2HdKXB5j2u3VR/NcZpOgzHKIEkDXr+FS5XVMoRxp5iVI+UxXnFeMEE27CCwg8pCoFZhMjOImk7YltAXaBt5jp7dtqoymr4NyGle1bmPcHaAjN7n9BRguqzZn11iOkDaq5a4mQ4LmfX9aPGOVIGhMQT2ijjJMqZ8bi6GOMsAjLChSIA7THT51R+O4DJcfKsKPnGlWvB38x8x0/CsxVgYgMNhtp91M7K91wzny1Z+UeNlLuW45ymFE6gak6n3NenlJltsxIJ1yjbQdT71WmQr8q7lAqLo71hLwMRrTG2kCTXP+SON+KmVviX8O/wCFXzDnMQPajfuIlGmIv2l8TFjh10favfwVH8+rn5IG+orhAPpVz/aJx047F+HZ1t2cyJB0Zp/iXCdoJAA9FB61WsZwm8urJpHQhoHrBMD1oLO2SatIg/ff4Jt5UMuGz5f4ogEZA4OqGZKkHUA1rhcQyOrqSGUhgdoIMg1NfxDO5diWYxLdSQAJJ6mANetSYbF5TrDA7htfxogQyzzJfVQMymBElROnc9fevatPC+UMBftJdbFG0XElBlhTJBAzGelZTt+RfzP/AFF+nD+kr/NODKXCRs2v9/fTXDYpsRYUEjMrEMAQc3kDF4GgOkAe/tTTj/DvFQx8Q1H6VUsFjmtEjY7f3930odXjcZ/Rmh+nZVJKV89P/v8APqR4l6Doy64btt7H2NCtbqpHgv5PiIz3q6cv8JxuItzdZBh4kHFJ4pI/0KYaPXMPSaF/Z3wRMTiZux4dqGYHZmJhQfTRifYDrVn/AGicVCeS22w2BgfOrmDHfLMnUyp7EVLmDgmEQFgLiH/Qwg+oRy0D0zVLy5yEt8LduXXWwylkhMtxoMbGRl/1CZqt27pvXUS4xys6qT1AZgCR6xV547x92YWw38NDAAlZC6BTsQANI96VnyQT+FD9HpvV5fggv8pYIIYN0AGBczKxPWQqwANdz+RpFiuB4ef4V64q663VVpPoEiOu/wBanxnEXdpZpOsRoBP+UDQfKhbmOY6E5v5gD951qrvl4NCWmw1yhRjsFcVlDbkLBkEagbkTt17RQ/EEyuyq63ApIzpOV40zLIBg+opvdxKkQVPXY9/ee5ofhd21ZvpcIW6EObw7yeRjBjNlJkSQYjWKfF32Zuow7H8PTE9SXLeXSQf5dqY463cxF1nXw2LMTFtkEegQwR7AVEOE3iwXwrmYmAChEn3IiiorUAqKxjrVvtcnqLQu3r4WWyQkNDebywCSdt4ik+M4KqqzJczZY3WM09R1A33FRaHfw2WroEW+13KrMdwAdwJ0/TrXaTjrlgCyMospYi3kgMehkA6Ex9xriFkFGBOkEGd9tdutdY4hbGa0W8syZuBnzIqQfLouU6nXXzb9K6Un2WtFBO1JFTxqsG8wInUTqSDqDJ396De5TDjXEBeYNlAIn57R+fsIFKnNVWlfBqykzS41QviyNzW11qXYh/MabBGfqp7Yj7DXrht5hoFO52J7eu1a8P5qe2SCqkH3G3rrS2/xxmt2rYVUCIykrM3CzM2Z/UAhR6Cls1Ye1JUZbm2zqnDON2sSsagxqpjp2PWlnHOFWyCwgEiF9NZJjvqap/AuIGxdzwGUghlOxU9uxBgg+lMMVxZnMffXN8DsDdhnKhNvFIs5c2mp0171eOc+ZBYwzJbb+NdBVCD8KnRnPbQkD1IrnC8QKf4eh6sYn1gdKks4wOxN1VeepEGf5hrS93gtPDGYPg7Qt2hHxNBPt0FTWsSw2JEdjFTPgs48gysPsdGH+knrpt1+6lytStvktR+BKK8Da/YtXwxchLmkMBEnQecbHU6nQ6fKq3iLDIxR1KsDqDuP779ac2MQZ3379dCPz/CpeY1DJbuH/E0VjIOcEGGEdirdB8QnUanB+GVNXhW3fERhvU1lTWsG7CVRyD1CMRpodQKyn0zOOrOtVzmLggcZ0EMN/WrOyVFdStbJjjkjTM7FlliluRzfCqA2Vx2B7jXcetP+KWcL4c20ZXZjoG/houwknzM2k9taN4pwdX1A1+n0PT8KSvZcMFYaDQnqJO7fXesfNgnjPRaTV48ipv8APqb8Nx/gC54ekhJ1mSAZPpqTpSTi+NN1ySaeYzgzqCTMHt1pPieHka0UcknDYI1WNb966Yr9vrVoxbTDRGZQ31AP4zVfNg0y4dd8vhsN28rHpIAIPpoI+fek5INoZos3pyafTNbrVAxqe8kEgjWajW3JpSVGhJkLCgsUutGXrxBIEaabffQja02Jn6nIpLaiLpqK6ByhgRawL3g7NevMbdu0oLeSDmdV76Ez0AHrVCJ6VeOUeIm3ZUoW8UZ7VuIgeIJkmdDOns1EwNJFPJ9iZFcWLzZCWU2wzuRKZiwIUTu0LpBPlJ0pDcYdgfqPwNS4i60tmJJJltZk66nudT9TQrtVU2pPsGuqh3VvWGH5inw4ytwDMbgZVC7AyMpUz5uvU0guDWodRtTu1RV3bHuQ2ukdGH0YfkaGZPVT/vAfjFBnFMd/0rLOHe5MbDeuhibdCsmrjVo9vW3PwifYqfwNCtgbv/pv8lY/lWxtelT4W32p0YmdlyPI7YuOEuDe2490YflWKI3++m165cUiGaPcxUtrjJXRgfXU0W1XyKoUK4G5Ee9apiROpH1qw3OaTlyrIA7x+lL7nHrxOjke0fpXNL3OXBtfw+VEuAgo8wR0I3U9iKitqSfKCfYT+FE2ePYiCPGePQx16RUo43iP/cXv/wBHH4Ggkl4L2mm5BvD8DiWBCWb7aaEWnb/p0pjxLk/FuQ4seFPxG5cS2BtqTcYHqR8h3qvnil5vivXT73HP4mvWxM2yDr7/AC/MA/IUstvc14/P3HNvl+1b/wDEY/Cp6WS+If6Wxl/5qb4WzgMgK2rmIy6q2IIS2SJBIsoZI3MM3XaqRhVEgkZgDqo0MbyKsElVUA/ZjQROsAx6xPzqYrkCfMfifAfe5sxIJCXGRRoq2wqoo6BVAgAVla2cIABIk9ayrq0uRq6Mx6zAnXH9i3lKhupRxt1BcWr6ZktC24lA4iwG3Ht3HzpreWh3t0dJqmCm4u0R4LGFBkuDOneJI/mXr7jX3ou9wuzdWVjXqNRQNxa1tXGQypg/j7jrVeekT5iWYaxriQBi+VWGqwR6b/Sk+I4YVnynTv8ApV2s8VH/AJix6r+an9aNteHd0BVvTr/wn9Kp5MM49lvFnxs5f4TJowkHvP3VtiLZVZWPfXT5V1Z+XbV5YKKJ6hRI9qqvF+U7lrME/iL8wR7g1WcC7HOnxZz4260a3T+5w0g6gj5VLh+BszDMCqEiWO0enc1KREkitNa0B99KN4W5Weo7axsRMCrTxnl234QayZKnUEycv9xVfsYUqfSicLQvFPZNSPGPaKhYUy/dZ6af3vWgwc+3rVfbRq+omABJNaXbUCaajDfT060PiLU7bUSQucuBV4dEYV8oYd6INkCvDh6ZGVOyrPDaIfAqS2kUQDlGutQX8UI00pykirKDj2eYg6x21qJwNjULXidqjuE1zYBFftqelRrh9alCVNbHSPuE0v6nJWyC3aIOtTUVbQHYg+9H4XCz8P13/KltmjhxxiuxOtbO+kA9dflT7EBbaycpMb70t4Xwi9iG/hW2IJ6DQfOp2OrBy5le1fuaYDNmUjYEfidPvq0YXBEQzfId/WneF5Ut4K2tzFENc+xaHfue8d6EN8uxY/QbD0HpVzS6fc9z6KGs1iUdkezAlZU0Vlapilnu7UO1ZWVWRYYJcoa5XlZTULZE9DtvWVlGgGRtUF2srKlEFx5JvM6+Zi2/xEn8aM4roxrKysjN/ms1MPyIQL0961vaHTSsrKAf5AuJKBsAPaq5iB5jWVlR5C8Htg7+1SXtqyspE+y5g+VEOJ0VY01oJz5h71lZUB+QTE/Ga8uHQVlZUeR/8pE51HvTa9ZX9ynKJ8YiYExl2msrKOHZRzCVRXt8VlZTvBUIrFG8OH+J8v8AqrKygl0THsGxI830pnw4aV5WUUSWR8T+NR0kadK7byHYVcMmVVGnQAdaysqZdMFlG5huFsTezEmHIEmYA2HtQ+HrKytqHyL7GPP5mTNvXlZWVIJ//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latin typeface="Calibri" pitchFamily="34" charset="0"/>
            </a:endParaRPr>
          </a:p>
        </p:txBody>
      </p:sp>
      <p:sp>
        <p:nvSpPr>
          <p:cNvPr id="27654" name="Rectangle 14"/>
          <p:cNvSpPr>
            <a:spLocks noGrp="1"/>
          </p:cNvSpPr>
          <p:nvPr>
            <p:ph type="body" sz="half" idx="3"/>
          </p:nvPr>
        </p:nvSpPr>
        <p:spPr>
          <a:xfrm>
            <a:off x="4140200" y="1600200"/>
            <a:ext cx="4546600" cy="4525963"/>
          </a:xfrm>
        </p:spPr>
        <p:txBody>
          <a:bodyPr/>
          <a:lstStyle/>
          <a:p>
            <a:pPr eaLnBrk="1" hangingPunct="1">
              <a:buFont typeface="Arial" charset="0"/>
              <a:buNone/>
            </a:pPr>
            <a:r>
              <a:rPr lang="ru-RU" altLang="ja-JP" sz="2800" b="1" smtClean="0">
                <a:latin typeface="Times New Roman" pitchFamily="18" charset="0"/>
                <a:cs typeface="ＭＳ Ｐゴシック"/>
              </a:rPr>
              <a:t>    В 1904г. в Америке появился вафельный стаканчик. </a:t>
            </a:r>
            <a:endParaRPr lang="ru-RU" sz="2800" b="1" smtClean="0">
              <a:latin typeface="Times New Roman" pitchFamily="18" charset="0"/>
            </a:endParaRPr>
          </a:p>
        </p:txBody>
      </p:sp>
      <p:sp>
        <p:nvSpPr>
          <p:cNvPr id="27655" name="Rectangle 18"/>
          <p:cNvSpPr>
            <a:spLocks noChangeArrowheads="1"/>
          </p:cNvSpPr>
          <p:nvPr/>
        </p:nvSpPr>
        <p:spPr bwMode="auto">
          <a:xfrm>
            <a:off x="4643438" y="3924300"/>
            <a:ext cx="3816350" cy="946150"/>
          </a:xfrm>
          <a:prstGeom prst="rect">
            <a:avLst/>
          </a:prstGeom>
          <a:noFill/>
          <a:ln w="9525">
            <a:noFill/>
            <a:miter lim="800000"/>
            <a:headEnd/>
            <a:tailEnd/>
          </a:ln>
        </p:spPr>
        <p:txBody>
          <a:bodyPr anchor="ctr">
            <a:spAutoFit/>
          </a:bodyPr>
          <a:lstStyle/>
          <a:p>
            <a:r>
              <a:rPr lang="ru-RU" altLang="ja-JP" sz="2800" b="1">
                <a:latin typeface="Times New Roman" pitchFamily="18" charset="0"/>
                <a:cs typeface="ＭＳ Ｐゴシック"/>
              </a:rPr>
              <a:t>В 1919 г. появилось эскимо.</a:t>
            </a:r>
            <a:r>
              <a:rPr lang="ru-RU" altLang="ja-JP">
                <a:cs typeface="ＭＳ Ｐゴシック"/>
              </a:rPr>
              <a:t> </a:t>
            </a:r>
          </a:p>
        </p:txBody>
      </p:sp>
      <p:pic>
        <p:nvPicPr>
          <p:cNvPr id="27656" name="Picture 19"/>
          <p:cNvPicPr>
            <a:picLocks noGrp="1" noChangeAspect="1" noChangeArrowheads="1"/>
          </p:cNvPicPr>
          <p:nvPr>
            <p:ph sz="quarter" idx="1"/>
          </p:nvPr>
        </p:nvPicPr>
        <p:blipFill>
          <a:blip r:embed="rId3"/>
          <a:srcRect/>
          <a:stretch>
            <a:fillRect/>
          </a:stretch>
        </p:blipFill>
        <p:spPr>
          <a:xfrm>
            <a:off x="1116013" y="1052513"/>
            <a:ext cx="2914650" cy="2257425"/>
          </a:xfrm>
        </p:spPr>
      </p:pic>
      <p:pic>
        <p:nvPicPr>
          <p:cNvPr id="27657" name="Picture 20"/>
          <p:cNvPicPr>
            <a:picLocks noGrp="1" noChangeAspect="1" noChangeArrowheads="1"/>
          </p:cNvPicPr>
          <p:nvPr>
            <p:ph sz="quarter" idx="2"/>
          </p:nvPr>
        </p:nvPicPr>
        <p:blipFill>
          <a:blip r:embed="rId4"/>
          <a:srcRect/>
          <a:stretch>
            <a:fillRect/>
          </a:stretch>
        </p:blipFill>
        <p:spPr>
          <a:xfrm>
            <a:off x="1258888" y="3644900"/>
            <a:ext cx="2498725" cy="2187575"/>
          </a:xfrm>
        </p:spPr>
      </p:pic>
    </p:spTree>
  </p:cSld>
  <p:clrMapOvr>
    <a:masterClrMapping/>
  </p:clrMapOvr>
  <p:transition spd="slow">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2" descr="C:\Users\87н\Desktop\шаблон.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8674" name="Rectangle 3"/>
          <p:cNvSpPr>
            <a:spLocks noChangeArrowheads="1"/>
          </p:cNvSpPr>
          <p:nvPr/>
        </p:nvSpPr>
        <p:spPr bwMode="auto">
          <a:xfrm>
            <a:off x="468313" y="858838"/>
            <a:ext cx="6264275" cy="641350"/>
          </a:xfrm>
          <a:prstGeom prst="rect">
            <a:avLst/>
          </a:prstGeom>
          <a:noFill/>
          <a:ln w="9525">
            <a:noFill/>
            <a:miter lim="800000"/>
            <a:headEnd/>
            <a:tailEnd/>
          </a:ln>
        </p:spPr>
        <p:txBody>
          <a:bodyPr anchor="ctr">
            <a:spAutoFit/>
          </a:bodyPr>
          <a:lstStyle/>
          <a:p>
            <a:pPr algn="just"/>
            <a:r>
              <a:rPr lang="ru-RU" sz="3600" b="1">
                <a:solidFill>
                  <a:srgbClr val="C00000"/>
                </a:solidFill>
                <a:latin typeface="Times New Roman" pitchFamily="18" charset="0"/>
                <a:cs typeface="Times New Roman" pitchFamily="18" charset="0"/>
              </a:rPr>
              <a:t>В состав мороженого входит</a:t>
            </a:r>
            <a:r>
              <a:rPr lang="ru-RU" sz="3200" b="1">
                <a:solidFill>
                  <a:srgbClr val="C00000"/>
                </a:solidFill>
                <a:latin typeface="Times New Roman" pitchFamily="18" charset="0"/>
                <a:cs typeface="Times New Roman" pitchFamily="18" charset="0"/>
              </a:rPr>
              <a:t>:</a:t>
            </a:r>
          </a:p>
        </p:txBody>
      </p:sp>
      <p:sp>
        <p:nvSpPr>
          <p:cNvPr id="28675" name="Rectangle 4"/>
          <p:cNvSpPr>
            <a:spLocks noChangeArrowheads="1"/>
          </p:cNvSpPr>
          <p:nvPr/>
        </p:nvSpPr>
        <p:spPr bwMode="auto">
          <a:xfrm>
            <a:off x="642938" y="2293938"/>
            <a:ext cx="1701800" cy="3937000"/>
          </a:xfrm>
          <a:prstGeom prst="rect">
            <a:avLst/>
          </a:prstGeom>
          <a:noFill/>
          <a:ln w="9525">
            <a:noFill/>
            <a:miter lim="800000"/>
            <a:headEnd/>
            <a:tailEnd/>
          </a:ln>
        </p:spPr>
        <p:txBody>
          <a:bodyPr wrap="none" anchor="ctr">
            <a:spAutoFit/>
          </a:bodyPr>
          <a:lstStyle/>
          <a:p>
            <a:pPr algn="just"/>
            <a:r>
              <a:rPr lang="ru-RU" sz="3600" b="1">
                <a:solidFill>
                  <a:srgbClr val="660066"/>
                </a:solidFill>
                <a:latin typeface="Times New Roman" pitchFamily="18" charset="0"/>
                <a:cs typeface="Times New Roman" pitchFamily="18" charset="0"/>
              </a:rPr>
              <a:t>молоко</a:t>
            </a:r>
          </a:p>
          <a:p>
            <a:pPr algn="just"/>
            <a:endParaRPr lang="ru-RU" sz="3600" b="1">
              <a:latin typeface="Times New Roman" pitchFamily="18" charset="0"/>
              <a:cs typeface="Times New Roman" pitchFamily="18" charset="0"/>
            </a:endParaRPr>
          </a:p>
          <a:p>
            <a:pPr algn="just" eaLnBrk="0" hangingPunct="0"/>
            <a:endParaRPr lang="ru-RU" sz="3600" b="1">
              <a:latin typeface="Times New Roman" pitchFamily="18" charset="0"/>
              <a:cs typeface="Times New Roman" pitchFamily="18" charset="0"/>
            </a:endParaRPr>
          </a:p>
          <a:p>
            <a:pPr algn="just" eaLnBrk="0" hangingPunct="0"/>
            <a:endParaRPr lang="ru-RU" sz="3600" b="1">
              <a:latin typeface="Times New Roman" pitchFamily="18" charset="0"/>
              <a:cs typeface="Times New Roman" pitchFamily="18" charset="0"/>
            </a:endParaRPr>
          </a:p>
          <a:p>
            <a:pPr algn="just" eaLnBrk="0" hangingPunct="0"/>
            <a:r>
              <a:rPr lang="ru-RU" sz="3600" b="1">
                <a:solidFill>
                  <a:srgbClr val="660066"/>
                </a:solidFill>
                <a:latin typeface="Times New Roman" pitchFamily="18" charset="0"/>
                <a:cs typeface="Times New Roman" pitchFamily="18" charset="0"/>
              </a:rPr>
              <a:t>масло</a:t>
            </a:r>
          </a:p>
          <a:p>
            <a:pPr algn="just" eaLnBrk="0" hangingPunct="0"/>
            <a:endParaRPr lang="ru-RU" sz="3600">
              <a:latin typeface="Times New Roman" pitchFamily="18" charset="0"/>
              <a:cs typeface="Times New Roman" pitchFamily="18" charset="0"/>
            </a:endParaRPr>
          </a:p>
          <a:p>
            <a:pPr algn="just" eaLnBrk="0" hangingPunct="0"/>
            <a:endParaRPr lang="ru-RU" sz="3600">
              <a:latin typeface="Times New Roman" pitchFamily="18" charset="0"/>
              <a:cs typeface="Times New Roman" pitchFamily="18" charset="0"/>
            </a:endParaRPr>
          </a:p>
        </p:txBody>
      </p:sp>
      <p:pic>
        <p:nvPicPr>
          <p:cNvPr id="28676" name="Рисунок 4" descr="молоко.gif"/>
          <p:cNvPicPr>
            <a:picLocks noChangeAspect="1"/>
          </p:cNvPicPr>
          <p:nvPr/>
        </p:nvPicPr>
        <p:blipFill>
          <a:blip r:embed="rId3"/>
          <a:srcRect/>
          <a:stretch>
            <a:fillRect/>
          </a:stretch>
        </p:blipFill>
        <p:spPr bwMode="auto">
          <a:xfrm>
            <a:off x="2357438" y="1428750"/>
            <a:ext cx="1919287" cy="2071688"/>
          </a:xfrm>
          <a:prstGeom prst="rect">
            <a:avLst/>
          </a:prstGeom>
          <a:noFill/>
          <a:ln w="9525">
            <a:noFill/>
            <a:miter lim="800000"/>
            <a:headEnd/>
            <a:tailEnd/>
          </a:ln>
        </p:spPr>
      </p:pic>
      <p:sp>
        <p:nvSpPr>
          <p:cNvPr id="28677" name="Прямоугольник 5"/>
          <p:cNvSpPr>
            <a:spLocks noChangeArrowheads="1"/>
          </p:cNvSpPr>
          <p:nvPr/>
        </p:nvSpPr>
        <p:spPr bwMode="auto">
          <a:xfrm>
            <a:off x="4143375" y="2143125"/>
            <a:ext cx="1682750" cy="641350"/>
          </a:xfrm>
          <a:prstGeom prst="rect">
            <a:avLst/>
          </a:prstGeom>
          <a:noFill/>
          <a:ln w="9525">
            <a:noFill/>
            <a:miter lim="800000"/>
            <a:headEnd/>
            <a:tailEnd/>
          </a:ln>
        </p:spPr>
        <p:txBody>
          <a:bodyPr wrap="none">
            <a:spAutoFit/>
          </a:bodyPr>
          <a:lstStyle/>
          <a:p>
            <a:r>
              <a:rPr lang="ru-RU" sz="3600" b="1">
                <a:solidFill>
                  <a:srgbClr val="660066"/>
                </a:solidFill>
                <a:latin typeface="Times New Roman" pitchFamily="18" charset="0"/>
                <a:cs typeface="Times New Roman" pitchFamily="18" charset="0"/>
              </a:rPr>
              <a:t>сливки</a:t>
            </a:r>
            <a:endParaRPr lang="ru-RU" sz="3600" b="1">
              <a:solidFill>
                <a:srgbClr val="660066"/>
              </a:solidFill>
              <a:latin typeface="Calibri" pitchFamily="34" charset="0"/>
            </a:endParaRPr>
          </a:p>
        </p:txBody>
      </p:sp>
      <p:pic>
        <p:nvPicPr>
          <p:cNvPr id="28678" name="Рисунок 6" descr="сливки.jpg"/>
          <p:cNvPicPr>
            <a:picLocks noChangeAspect="1"/>
          </p:cNvPicPr>
          <p:nvPr/>
        </p:nvPicPr>
        <p:blipFill>
          <a:blip r:embed="rId4"/>
          <a:srcRect/>
          <a:stretch>
            <a:fillRect/>
          </a:stretch>
        </p:blipFill>
        <p:spPr bwMode="auto">
          <a:xfrm>
            <a:off x="5984875" y="1714500"/>
            <a:ext cx="2393950" cy="1714500"/>
          </a:xfrm>
          <a:prstGeom prst="rect">
            <a:avLst/>
          </a:prstGeom>
          <a:noFill/>
          <a:ln w="9525">
            <a:noFill/>
            <a:miter lim="800000"/>
            <a:headEnd/>
            <a:tailEnd/>
          </a:ln>
        </p:spPr>
      </p:pic>
      <p:pic>
        <p:nvPicPr>
          <p:cNvPr id="28679" name="Рисунок 7" descr="масло.jpg"/>
          <p:cNvPicPr>
            <a:picLocks noChangeAspect="1"/>
          </p:cNvPicPr>
          <p:nvPr/>
        </p:nvPicPr>
        <p:blipFill>
          <a:blip r:embed="rId5"/>
          <a:srcRect/>
          <a:stretch>
            <a:fillRect/>
          </a:stretch>
        </p:blipFill>
        <p:spPr bwMode="auto">
          <a:xfrm>
            <a:off x="2286000" y="4429125"/>
            <a:ext cx="2362200" cy="1241425"/>
          </a:xfrm>
          <a:prstGeom prst="rect">
            <a:avLst/>
          </a:prstGeom>
          <a:noFill/>
          <a:ln w="9525">
            <a:noFill/>
            <a:miter lim="800000"/>
            <a:headEnd/>
            <a:tailEnd/>
          </a:ln>
        </p:spPr>
      </p:pic>
      <p:sp>
        <p:nvSpPr>
          <p:cNvPr id="28680" name="Прямоугольник 8"/>
          <p:cNvSpPr>
            <a:spLocks noChangeArrowheads="1"/>
          </p:cNvSpPr>
          <p:nvPr/>
        </p:nvSpPr>
        <p:spPr bwMode="auto">
          <a:xfrm>
            <a:off x="4714875" y="4786313"/>
            <a:ext cx="1327150" cy="641350"/>
          </a:xfrm>
          <a:prstGeom prst="rect">
            <a:avLst/>
          </a:prstGeom>
          <a:noFill/>
          <a:ln w="9525">
            <a:noFill/>
            <a:miter lim="800000"/>
            <a:headEnd/>
            <a:tailEnd/>
          </a:ln>
        </p:spPr>
        <p:txBody>
          <a:bodyPr wrap="none">
            <a:spAutoFit/>
          </a:bodyPr>
          <a:lstStyle/>
          <a:p>
            <a:r>
              <a:rPr lang="ru-RU" sz="3600" b="1">
                <a:solidFill>
                  <a:srgbClr val="660066"/>
                </a:solidFill>
                <a:latin typeface="Times New Roman" pitchFamily="18" charset="0"/>
                <a:cs typeface="Times New Roman" pitchFamily="18" charset="0"/>
              </a:rPr>
              <a:t>сахар</a:t>
            </a:r>
            <a:endParaRPr lang="ru-RU" sz="3600" b="1">
              <a:solidFill>
                <a:srgbClr val="660066"/>
              </a:solidFill>
              <a:latin typeface="Calibri" pitchFamily="34" charset="0"/>
            </a:endParaRPr>
          </a:p>
        </p:txBody>
      </p:sp>
      <p:pic>
        <p:nvPicPr>
          <p:cNvPr id="28681" name="Рисунок 9" descr="сахар.jpg"/>
          <p:cNvPicPr>
            <a:picLocks noChangeAspect="1"/>
          </p:cNvPicPr>
          <p:nvPr/>
        </p:nvPicPr>
        <p:blipFill>
          <a:blip r:embed="rId6"/>
          <a:srcRect/>
          <a:stretch>
            <a:fillRect/>
          </a:stretch>
        </p:blipFill>
        <p:spPr bwMode="auto">
          <a:xfrm>
            <a:off x="6215063" y="4071938"/>
            <a:ext cx="2374900" cy="1768475"/>
          </a:xfrm>
          <a:prstGeom prst="rect">
            <a:avLst/>
          </a:prstGeom>
          <a:noFill/>
          <a:ln w="9525">
            <a:noFill/>
            <a:miter lim="800000"/>
            <a:headEnd/>
            <a:tailEnd/>
          </a:ln>
        </p:spPr>
      </p:pic>
    </p:spTree>
  </p:cSld>
  <p:clrMapOvr>
    <a:masterClrMapping/>
  </p:clrMapOvr>
  <p:transition spd="slow">
    <p:wheel spokes="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2" descr="C:\Users\87н\Desktop\шаблон.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9698" name="Rectangle 3"/>
          <p:cNvSpPr>
            <a:spLocks noChangeArrowheads="1"/>
          </p:cNvSpPr>
          <p:nvPr/>
        </p:nvSpPr>
        <p:spPr bwMode="auto">
          <a:xfrm>
            <a:off x="428625" y="388938"/>
            <a:ext cx="8715375" cy="519112"/>
          </a:xfrm>
          <a:prstGeom prst="rect">
            <a:avLst/>
          </a:prstGeom>
          <a:noFill/>
          <a:ln w="9525">
            <a:noFill/>
            <a:miter lim="800000"/>
            <a:headEnd/>
            <a:tailEnd/>
          </a:ln>
        </p:spPr>
        <p:txBody>
          <a:bodyPr anchor="ctr">
            <a:spAutoFit/>
          </a:bodyPr>
          <a:lstStyle/>
          <a:p>
            <a:pPr>
              <a:tabLst>
                <a:tab pos="1714500" algn="l"/>
              </a:tabLst>
            </a:pPr>
            <a:r>
              <a:rPr lang="ru-RU" sz="2800" b="1">
                <a:solidFill>
                  <a:srgbClr val="C00000"/>
                </a:solidFill>
                <a:latin typeface="Times New Roman" pitchFamily="18" charset="0"/>
                <a:cs typeface="Times New Roman" pitchFamily="18" charset="0"/>
              </a:rPr>
              <a:t>          КЛАССИФИКАЦИЯ МОРОЖЕНОГО</a:t>
            </a:r>
            <a:endParaRPr lang="ru-RU" sz="3200">
              <a:latin typeface="Times New Roman" pitchFamily="18" charset="0"/>
              <a:cs typeface="Times New Roman" pitchFamily="18" charset="0"/>
            </a:endParaRPr>
          </a:p>
        </p:txBody>
      </p:sp>
      <p:sp>
        <p:nvSpPr>
          <p:cNvPr id="29699" name="Прямоугольник 4"/>
          <p:cNvSpPr>
            <a:spLocks noChangeArrowheads="1"/>
          </p:cNvSpPr>
          <p:nvPr/>
        </p:nvSpPr>
        <p:spPr bwMode="auto">
          <a:xfrm>
            <a:off x="500063" y="1285875"/>
            <a:ext cx="1500187" cy="701675"/>
          </a:xfrm>
          <a:prstGeom prst="rect">
            <a:avLst/>
          </a:prstGeom>
          <a:noFill/>
          <a:ln w="9525">
            <a:noFill/>
            <a:miter lim="800000"/>
            <a:headEnd/>
            <a:tailEnd/>
          </a:ln>
        </p:spPr>
        <p:txBody>
          <a:bodyPr>
            <a:spAutoFit/>
          </a:bodyPr>
          <a:lstStyle/>
          <a:p>
            <a:pPr indent="295275" algn="just">
              <a:buFont typeface="Wingdings" pitchFamily="2" charset="2"/>
              <a:buChar char="Ø"/>
            </a:pPr>
            <a:r>
              <a:rPr lang="ru-RU" sz="2000" b="1">
                <a:solidFill>
                  <a:srgbClr val="C00000"/>
                </a:solidFill>
                <a:latin typeface="Times New Roman" pitchFamily="18" charset="0"/>
                <a:cs typeface="Times New Roman" pitchFamily="18" charset="0"/>
              </a:rPr>
              <a:t>по виду </a:t>
            </a:r>
            <a:r>
              <a:rPr lang="ru-RU" sz="2000">
                <a:solidFill>
                  <a:srgbClr val="303035"/>
                </a:solidFill>
                <a:latin typeface="Times New Roman" pitchFamily="18" charset="0"/>
                <a:cs typeface="Times New Roman" pitchFamily="18" charset="0"/>
              </a:rPr>
              <a:t>-</a:t>
            </a:r>
            <a:endParaRPr lang="ru-RU" sz="2000">
              <a:latin typeface="Times New Roman" pitchFamily="18" charset="0"/>
              <a:cs typeface="Times New Roman" pitchFamily="18" charset="0"/>
            </a:endParaRPr>
          </a:p>
        </p:txBody>
      </p:sp>
      <p:sp>
        <p:nvSpPr>
          <p:cNvPr id="29700" name="Rectangle 5"/>
          <p:cNvSpPr>
            <a:spLocks noChangeArrowheads="1"/>
          </p:cNvSpPr>
          <p:nvPr/>
        </p:nvSpPr>
        <p:spPr bwMode="auto">
          <a:xfrm>
            <a:off x="428625" y="2714625"/>
            <a:ext cx="1684338" cy="400050"/>
          </a:xfrm>
          <a:prstGeom prst="rect">
            <a:avLst/>
          </a:prstGeom>
          <a:noFill/>
          <a:ln w="9525">
            <a:noFill/>
            <a:miter lim="800000"/>
            <a:headEnd/>
            <a:tailEnd/>
          </a:ln>
        </p:spPr>
        <p:txBody>
          <a:bodyPr wrap="none" anchor="ctr">
            <a:spAutoFit/>
          </a:bodyPr>
          <a:lstStyle/>
          <a:p>
            <a:pPr indent="295275" algn="just">
              <a:buFont typeface="Wingdings" pitchFamily="2" charset="2"/>
              <a:buChar char="Ø"/>
            </a:pPr>
            <a:r>
              <a:rPr lang="ru-RU" sz="2000" b="1">
                <a:solidFill>
                  <a:srgbClr val="C00000"/>
                </a:solidFill>
                <a:latin typeface="Times New Roman" pitchFamily="18" charset="0"/>
                <a:cs typeface="Times New Roman" pitchFamily="18" charset="0"/>
              </a:rPr>
              <a:t>по форме  </a:t>
            </a:r>
          </a:p>
        </p:txBody>
      </p:sp>
      <p:sp>
        <p:nvSpPr>
          <p:cNvPr id="29701" name="Rectangle 6"/>
          <p:cNvSpPr>
            <a:spLocks noChangeArrowheads="1"/>
          </p:cNvSpPr>
          <p:nvPr/>
        </p:nvSpPr>
        <p:spPr bwMode="auto">
          <a:xfrm>
            <a:off x="0" y="3786188"/>
            <a:ext cx="3071813" cy="400050"/>
          </a:xfrm>
          <a:prstGeom prst="rect">
            <a:avLst/>
          </a:prstGeom>
          <a:noFill/>
          <a:ln w="9525">
            <a:noFill/>
            <a:miter lim="800000"/>
            <a:headEnd/>
            <a:tailEnd/>
          </a:ln>
        </p:spPr>
        <p:txBody>
          <a:bodyPr anchor="ctr">
            <a:spAutoFit/>
          </a:bodyPr>
          <a:lstStyle/>
          <a:p>
            <a:pPr indent="295275" algn="just">
              <a:buFont typeface="Wingdings" pitchFamily="2" charset="2"/>
              <a:buChar char="Ø"/>
            </a:pPr>
            <a:r>
              <a:rPr lang="ru-RU" sz="2000" b="1">
                <a:solidFill>
                  <a:srgbClr val="C00000"/>
                </a:solidFill>
                <a:latin typeface="Times New Roman" pitchFamily="18" charset="0"/>
                <a:cs typeface="Times New Roman" pitchFamily="18" charset="0"/>
              </a:rPr>
              <a:t>по виду наполнителя         </a:t>
            </a:r>
          </a:p>
        </p:txBody>
      </p:sp>
      <p:sp>
        <p:nvSpPr>
          <p:cNvPr id="29702" name="Rectangle 7"/>
          <p:cNvSpPr>
            <a:spLocks noChangeArrowheads="1"/>
          </p:cNvSpPr>
          <p:nvPr/>
        </p:nvSpPr>
        <p:spPr bwMode="auto">
          <a:xfrm>
            <a:off x="571500" y="5214938"/>
            <a:ext cx="4286250" cy="369887"/>
          </a:xfrm>
          <a:prstGeom prst="rect">
            <a:avLst/>
          </a:prstGeom>
          <a:noFill/>
          <a:ln w="9525">
            <a:noFill/>
            <a:miter lim="800000"/>
            <a:headEnd/>
            <a:tailEnd/>
          </a:ln>
        </p:spPr>
        <p:txBody>
          <a:bodyPr anchor="ctr">
            <a:spAutoFit/>
          </a:bodyPr>
          <a:lstStyle/>
          <a:p>
            <a:pPr indent="295275" algn="just">
              <a:buFont typeface="Wingdings" pitchFamily="2" charset="2"/>
              <a:buChar char="Ø"/>
            </a:pPr>
            <a:r>
              <a:rPr lang="ru-RU" b="1">
                <a:solidFill>
                  <a:srgbClr val="C00000"/>
                </a:solidFill>
                <a:latin typeface="Times New Roman" pitchFamily="18" charset="0"/>
                <a:cs typeface="Times New Roman" pitchFamily="18" charset="0"/>
              </a:rPr>
              <a:t>по потребительскому назначению </a:t>
            </a:r>
          </a:p>
        </p:txBody>
      </p:sp>
      <p:sp>
        <p:nvSpPr>
          <p:cNvPr id="29703" name="Rectangle 8"/>
          <p:cNvSpPr>
            <a:spLocks noChangeArrowheads="1"/>
          </p:cNvSpPr>
          <p:nvPr/>
        </p:nvSpPr>
        <p:spPr bwMode="auto">
          <a:xfrm>
            <a:off x="285750" y="5786438"/>
            <a:ext cx="2382838" cy="400050"/>
          </a:xfrm>
          <a:prstGeom prst="rect">
            <a:avLst/>
          </a:prstGeom>
          <a:noFill/>
          <a:ln w="9525">
            <a:noFill/>
            <a:miter lim="800000"/>
            <a:headEnd/>
            <a:tailEnd/>
          </a:ln>
        </p:spPr>
        <p:txBody>
          <a:bodyPr wrap="none" anchor="ctr">
            <a:spAutoFit/>
          </a:bodyPr>
          <a:lstStyle/>
          <a:p>
            <a:pPr indent="295275" algn="just">
              <a:buFont typeface="Wingdings" pitchFamily="2" charset="2"/>
              <a:buChar char="Ø"/>
            </a:pPr>
            <a:r>
              <a:rPr lang="ru-RU" sz="2000" b="1">
                <a:solidFill>
                  <a:srgbClr val="C00000"/>
                </a:solidFill>
                <a:latin typeface="Times New Roman" pitchFamily="18" charset="0"/>
                <a:cs typeface="Times New Roman" pitchFamily="18" charset="0"/>
              </a:rPr>
              <a:t>по типу сырья </a:t>
            </a:r>
            <a:r>
              <a:rPr lang="ru-RU" sz="2000">
                <a:solidFill>
                  <a:srgbClr val="303035"/>
                </a:solidFill>
                <a:latin typeface="Times New Roman" pitchFamily="18" charset="0"/>
                <a:cs typeface="Times New Roman" pitchFamily="18" charset="0"/>
              </a:rPr>
              <a:t>- </a:t>
            </a:r>
            <a:endParaRPr lang="ru-RU" sz="2000">
              <a:latin typeface="Times New Roman" pitchFamily="18" charset="0"/>
              <a:cs typeface="Times New Roman" pitchFamily="18" charset="0"/>
            </a:endParaRPr>
          </a:p>
        </p:txBody>
      </p:sp>
      <p:sp>
        <p:nvSpPr>
          <p:cNvPr id="29704" name="AutoShape 10" descr="data:image/jpeg;base64,/9j/4AAQSkZJRgABAQAAAQABAAD/2wCEAAkGBxQTEhQUExQWFhUXFhwZGRgXGR8dIRscGiEdHx4dHiIcHyggHRwmHxUcIjEkJSkrLi4uFyAzODMsNygtLiwBCgoKDg0OGxAQGzQkICQsLCw0NDQ0LzQ3LCwvLCwsLCwvLy80NCwvNCwtLCwsLDQ0LCwsLCwsLCwsLCwsLCwsLP/AABEIAPAAyAMBEQACEQEDEQH/xAAcAAEAAgMBAQEAAAAAAAAAAAAABQYDBAcCAQj/xABGEAACAQMBBQUFBgQDBgUFAAABAgMABBEhBQYSMUEHEyJRYTJxgZGhI0JSscHRFDNickNTgmODkqKy4RVzwtLxFyQ0RJP/xAAbAQEAAwEBAQEAAAAAAAAAAAAAAgMEAQUGB//EADcRAAIBAgQCCAYBBAMAAwAAAAABAgMRBBIhMUFRBRMiYXGBkfAUMqGxwdHhIzNC8RVSYjRDcv/aAAwDAQACEQMRAD8A7jQCgFAKAht4NpTxcHcQxy5yWDyGPA0xjCNnr5cqspxhL53byuRlKS2VyHXfWRdJbQqeoSVW/wCoLV7w8X8svp/sqVZ21iTuzdvQzDQlG/C+h/PB+FUTpuJZGaZvi4X8Q+dVkz0JAeo+dAe6AUAoBQCgFAKAUAoBQCgFAKAUAoBQCgFAKAUBxbfPtaMF7NCkCOsT8HEXIyQPFyGmGyPhWynhlKKbdiMm0V+ftdZxh7KJh/5jftV8cI46qRXJqW5CX2+00xJjhCcOGOHJwAfd59atdPKiu3Nk0nbHJ4c2oyAc4lIBzyOOHmPf1rOsMne90Wa8xJ2zT68NvEP7mZv2rqwceZ1tmm/a7f5yvcr/AKCfzNWfBQ5nMzM83aVtPuVmW5UkOVdRGuF5cOvXOT8qseDpWO3dtxD207SAwe4PqYyPyNQ+Cp3GdmS47U9ru3CDGpwWCrGMkAZ0yTnQ5rscHSexXPERgry0W3qZpO0TbUbKuY3LKGGYhywDk+Q8Q1NSeAi9imOPpWbk7Wdvfiaqds20zgZtzrj+Xn6BqrWBi3ZI0upZXJW73926FBESak4KQk6AA5BydMHOemKPBwS7/H0M8MbTlx0939DxBvlt84J7tQcYLooBzyPu1qLwsE7aepYsTF7X9+JuW3aJtZWeNlhkZOHJVcAcQ0zlhqa83FQkp5aOy3PawMcK6WfE3u9vAzr2l7RdiixIGUAthM4zyz4sCsb+JvZI9SOH6Ky55SdntqR79o20XlMQYrIM+ERgYxzznkMdai1iXLLxLVT6JhHPq0asm+m0VdQ13jiBKtxJwnHTQYzrUuqrcZo513Rlnai35P8AZYtmdqf8MO7v2dnzkPGFYAaaMAQQc+nWtlChVd4zaujxukHhnKM8Mnla+vnzOp7B2gLi3imXJWRAwyMHB5ZHSjVnYwG/XAKAUAoBQCgOMb77h7JhcyXE0sDSOSPFx8ZJySAQT118s1vo1pz7KgnbyKJQad832Kcdzdmt/K2mvoJBwZ+dbFOUd6bXncq/q8Gn5P8AZs2/Z5bE5TacOnNSV19xD6j31yVdL/B+/I6ust2rfX39T4vY/cMOKO4icdCuv5GqviYX1b9P5J9vkvX+DCeya7DAccevXDae/TSpLFQ5+/U52v8Ar9TLF2UXGPFOi5H4GPOpPFx2Tfp/JDt/9fr/AAWaTswbuOCS5AiQs5CRNknGOIgNhsdPIFh1rnxsJT7MXd96EnKnTbaSS14/rUij2TxtIUN6BjJ0jGobUY8fTIFceJtHNlfvyIwk3JxTV9OZIbb3Y2falJC6cYjHdl5uHVNMgKpGRjPPzqulWk56rjybOV6bqU3lle64W9/Uido75WWcSQrJGyjKJI2MLnnkAH3HTrpVnVyStGWpCEXKeZwtw5W7/M1W37hiUCPZ6IOEpkyEHzz4UH4uec1zqa3+UmWqNKXBfcxSb+AxBU4kA0Kd4T7Y5gHRlU6cJ0welWKnTzX4v18Sjqq6WTSy9Hrs/LbexDSb73r5VrhgmCAsYCAHpjhFd+HhHVLU1uzVmbO7dxEbO7SU5lkaIKWyc8LEkk9MAjnXidJTdOrNf9krH03RWHjVp0Wo6Rc7+a0N+0s7Z7Ywmfun70Pk5KuuMcJwNCp1Hvrz6dduk4S01uejicFkxCqxi5K1tLXTve+vBnuWW3Ehj712j/hjCZgmvETniCkglenPNX/FxVo2urWMj6Iqyg6iaTzOWXu5X5kBtTZsQKiCQvjPE7LwcXkAuTgD365qqVanZKKZqpdH4iTcptLu/k3J93Z7+eY265wA2pA10AHlk4Nb8PiIVKsprRM8XH4SrhcPThNJvuP05sqzEMMUQ5Rxqn/CAP0o3d3PMNquAUAoBQCgFAVbtC3Tjv7YqVBljBaJuoPVc+TYA+VW0arpvQWT3KbunsK2tLUNJCjtwcbs6Bm5ZwAeWOWK01cTUlLKnZbGfqU+09SOl7RLZV4o9lDhOgL92oPpoh18x0rXDBVZrWr9ymThF6xRG/8A1HLHhj2faxg8+Jjj44UCrf8Aj7ayqM6qsXokYpd+8nLrZqR+BHc/9QH1riwSto39ESUtdSX3M2tcX8rrEFjWNQ3F4xkk6AhX0GhPM1CvQp0I5p638P0RcpSdoPX7/rxLXtfdtGykhnfnkd6yg510AJrBHFSi+yl6FvVX+ZmntbZwdVjV0jbBAd4RIwBxkDBXX3j41dSxLTzSTfg/3cy1MHBxyJK3h+V+vM0LLdazhVIx3twV4ss7YGHxxZUc+X51CeLqTle1jUqatq/wSMcyQqphhhQZx7Iz5dASSarc6k/mkyKpwjsjLfbYlj0lkgi0GBMQSR/aoBHxqVOlKfypvwOTlGO7RDXt3Yz/AP5AsnPmqsv1wDV/VYmPyp+ZBTo80vAgl7PbK5cm3mGP8uKQMR8Gy1SeJq012oFkV/6uZh2bQxo5SS4lf/LAjGvTHEwDfMH0rBinHFWUrRa2erPW6PxtXBSbSzRe628ymXkQicpKkkLA6LMpVv2PwrB/xWKtpZ+DPpafTeBktZNeR4glVjwoAx8gGJ+VcfRWL/6/YvXS2Bf/ANiJq02XMV41gTGAQWGmh6k6c9CK7DoetJ2nLL9/RGOv09hIJ5W5cNNFtxb0NVN7prXMcEkbtI+SIFyQ3IAMQQ2vQDrXtUMDRoU7PW3Pj9dD5zHYyeKqKUtFslyX5Z+mkJwM6HGorzjMeqAUAoBQCgFAKA5/2gExBlVSxm8KAdS3tYx1H61ZSi5SO6JXZE7sbmJFI0sjsS4AMOnANACDnOToNRjlWt4pqGWK8/17Znak53vpyt97/i3iTV7unsxVYywwqBqxc8vXnkVFYrEy0Tb8iDp007/kr8W5ezC6mF1ZC4bSQPwsmo9QCMg5Otao4zEZWpR1XdYyV6UM6ee0WmvfiT+7GzV2fGVtoJJ3c8bNkLj8PEWOeXlnrVNep8RPttRS8/EspZ6VO6TnL08CcuZZ2AzwA4GVK8Qz11yD8axdlNrc2Wm0nezNR7Mv7SAH0OQPnXL22JK7WpD3zRo7LIxUqcMyx/qcA9eVSuzhrbf26lnL3SKRLwApI+SuD95QBgsPXlW3C4Prlnb05GXEYjqlZblMa0UhmM68bZJdlJOfM55mvccpKNoxt6aHzd1Op2pX9fv3mS42XBG/cSXUXeLoQeInOM4JxgnXpyzXnUelIymqeR67d56lToucU6mdLnpojDHunaSiV/4nLxDi+yUBlxk8RLkaDh6a5xUMdi502rU1fvZtwdKKj/cuif2NvXm3uFKTTzWsavmbEbujfiwCcqCDrqc1knQVRRqWUVLgtbM1uoqWid/E19gb3DaMq2M9mjxSZ++zFOEZDeL2R0yCOYrsqEsP/UhIiqqqboxQ7faSWW12SEtrWBS09wihmc+SE+ZGF8+fKpqk5tOs7tu1vf1K6tVUoOa5N+nFllkv0/ks0U8ndqhLSKTx6h+IEjXIAPLPDXIxXzx7Ku3x24GapKd8k45nZa8L63097bmxutubatcx3YQ5jGUGAqqW5YQDQis9fETl2HwNtClGKzx/y1Oh1lNAoBQCgFAKAUAoCN29EDHx6ZTXPkOuvTSgOBb49o0rs0dmxiiGhkGjv6j8K+7WvVw+GitZlE3dkNuFtUrc4Mck6TAxzKoLkq3Xrkg6/OvRqLNDR2tqnyKLqDWbRcv0S20Oz27SdlSJsBvspRoH6jUHKnB69QRXYYylON214Geq3C0bOSem3tHa5L+OMtxtjhwvEoJKaD2salT5mvm0nKWnE9LSEVfhY+7Z21DbR8d26ohYKrnPiJGRjA10H0qUKcpu0TrkluYNm7Yt5gTBOjg8sMPlXZ0akPmiczo2ruyEg4lUrMowWAUkge+opnWilb52plsHd1Jkt3BUsAGVGOGGhIxgA/AVu6OqOFbLfR/fgZMZDPTuUO1uQRg19EfNVKbT0LtJs+4vIo+8tdVzwSlsBePHHIExq5A0Ocda+exFOlh3KdOV5LVR7+Cue/hq1XERUZwai95d3h3+hFba2JMXRP4Vkj4gOIANp8NAK+F+HxFFSnUu5PXz8T9EweLw0aby1FdLRbW9S2R7qw2cjXcbSEhSJeNuIurY4jnnxDAIznlivt1iOvSouKXK3B8EfATjKiutcnK2rvbzta35v3EP2l7cWxt2ROH+JuFKAqBlYvvMTzGeQ/7VHC03Ud3svuaZJXsjJupscWGzIuIYeRhPJ5+FWkVT6AIB/qNWOeerLlFNetk/v9DLVSaj/wCpL0V5JfT6nH7Ddq6uR3pQhXOe8cY4ix5jqc5rROtT+U15WfqDczYS2VnFAvNVy3qx5/t8K8ecs0my5k3UTgoBQCgFAKAUAoDW2nGWhkUcyjYz54oDhGxuzlJpmmnYiAniSJdCwP4j91c55an0r0Hiskcq1fv1Kpxblpoi+XW27LZcYUlIVI0jjHib4DU+81SoVcQ9dSCywfZ397s1Nn7+C+guP4eA8UQDBZHwWGpyOHkdPWtXwXUyi5S37v2QleqnC3f77yS2FtpZI4Lll4WkBRk6B00Kk4zyIxnnWTFUXTqOHIsoVFOCktSYnWKeIqUEsLaNGw8Sn+nPl5fKqIVZ05KUXZlk6cakcstirjca1Y4TihcjwyQ6LIB+JDleMdRp5j09FY2aWdarinw8+XL0ZkpqcH1Upa8HupL9rjtfdcl9k2ffWi8UMnfBfugf+kkn/hNTVXD13aas/fEnOU4K+X0/RpWu+1o7SGeLgLLwSldQynPtLjIxr86VOj6kWnTe2xD4iMlZ6ooot4bS9gBmSa1d+JJFbPgzjDjow5evOvTjWnUpvS0vyYa9BNN7pWv3q+v0udzFwGHEpDA8iDkV8w4uLtLQ9iM1NZou6IraG8cUR4TICx+4nib5CtNLC1amsVpzehRVxVKGjevdqV7e7btz/CSMlvwKACRKfE48uEch561rw1GlCp82aXC21/Hj3GTEVKlWOVrLBvW+9vDh3nLN3oJNo3pnuS0iqQ8uBkt+GNQOpxgAcgDV85xpQtA1y5c/t72/g6bvPc/xVvxs/hHeK8MbDmdD9ovMrqCBpqRmvOiurll52Jx7Vna1tv2WDswt5pIBJcL7JxG5/wARRycjpjl64zWeqoqXZNOpfKrOCgFAKAUAoBQCgFAfCKA5PvnvL/BJwoA07ZCKeSgacbeg6DrV1GlneuwZxG6E002W45ZpD72Y+lezSaitOBnl2VqdP3D7Pb6GRZ3kjg81PjYg8wQDgfOq62OouLj83vmVxU82aKt4/r/R1CDZyxoYVXHEdG8yBpn4aZ9AK82rN1O3fYUkqUnG1sz34XNawmYeFg4P4mAHwOD9apcVa5pUne1jdVslhjBB8S+fkc9D5Gop5dUdklJWZnR+h59D5/s3p8qnZNXj/orjJxeWe/3/AJ7iK29u3b3QPfJhsY7xfC3z6/HNXUMVVpfK9OXAhUoQk82z5r3qcG353WewmCFuNJAWRwMcQGhBHRhn617NHEKtG6Vu4r7Sep0ns8t7e5so2aNS6eB89T0/I/KsuMrVqc1llo1/szUMNQbkpR1T+j1XvuLvZbMSMeBFQf0gCvNqVZzfbdzdClCHyqxq7TEcYzIy8LYXDY1J0AqdJTk+wtVqV1nBR7ez0K7sjZCQQ3UfCECxSycHXxghT66DGR1zV9Sp1taDS5L9kKcXTpyzvv1ey4Ez2c7C49n2xnXI7seFuZ/u9BoMVmxM260n3mynlyrLsX0Cs5M+0AoBQCgFAKAUAoBQCgPy9dRTXd9OqAySmaT4KrkDJ+6oAxXqRUYwV9ERlJI6butu7FZIWJBlxmSU6YA5hc+yo+tYqtZ1Oytvv4nFHXNLf7FN3q7ULguY7X7GLkJMZd/UZ0UenOt+FwlPeerK6mYzWO80jLF3sjPghiWY8wc/St/UQTeVWKKicqTjv+/fodOtNuW905WJxx4zw8uIciV9R1HqK8OthalJXa0+xdSrqpdNNPvNgnGAenI+Xp7qzF5iur0LnOCD05gjyIrizJ3juJKMlaWqPsMkjkIjMhPR17xce/IYfM1fGpD/ADj6O38GaVKov7c/Jq/8/c5Tvqhv7tUM2FiLRJwxZBbOuPtMnJH/AC17GHiqcbRjvzf8HcmWk6taXC+i4cLanRd2dxUtIERWzMrcfeEdeqkA+ydQffWGtjs8mrdi1rc+/wDRnWDv/Ufz3uu7/wA+m5J4udFeINj7ysAG+eq9ehxpzzVbVDeMrd1tv2M+KXZlBPvvo/16ad/DFfXEMbnIDOeSnBC89depzXaVOpNaaL7kMTiaNKVpavlyIDaW1DCDHw8BGSuOmddPw59K9GnQVTt3ueHVxc6bdLLlttbv+3kX3dqcvawMdSYxXj4iOWrJd59RhJZqMH3Ik6pNAoBQCgFAKAUAoBQCgFAc/uUtLBJGYpChdiSebtkn3udasvOq7b/ggoqPmcq3z31a7HdxAxW4OoPtSY5F/wAK/wBPzrdRw6hq9xe553W3Gub7Bcd1bn/EYeJh/QvX3nT31OpWhS8eRXmctvf7L+0ewbNQkjQsyjGGYytp6DTNQ63G1NtPoVqnT/8A179Bd9pNjbMY4LQllONFSMA+/U51qXwVef8Acn92To5JwU6aVnxJ/dLe57ziL2rxr0cZKn0PEBr7s1nxGD6raXkT66Gyd/D97E9LexqwBA9CaojQlJaFVTF04O0j3dXaqhKkAkHhONASND6+eKU6TcrM7VxMIwumchbciBSCZ7mQxkZYBFHn5Ej5178akm9kr+J4Vfpbsygo3SVnpol77i4Tbxyrgo2VOcA6kY6E9Tgis8cBTeklqZKnTNeNpQd4vg914nyDa10+SPZ820HzP6UnhcPHR7k6GPx9XtL5e/RepEbWuFUhuPiJz7OgHmM82+laqEHZq1vH3oY8Qk5Zs933bLz4/QhriQuUJ4mJznnk4J/SrbZE7EUs3ezrO4r5sYfQEfImvncYv60vE+xwH/x4eBPVmNYoBQCgFAKAUAoBQCgFAcR3/wB0rm82nLwYCBU+0c+FARyUdTnJwK20asadPUhJ8Ejesd07DZsYnunEjDlJKBjPlGmuT8zUZYipUeWCt75nMl/m19/UpW//AGhTXC93EDDA4PXxyAHHi/Cunsj41dSw8aestzinGV0uBN9n9lBdwRNcmMS2x71WwMlAP8QA6gEKc6ZxitNerUha2t/p4eKv9zzIU456kY9lc9bPmuG2nq14e90di91eXEvAZOGMGKZgWRmJJc5IClyPLlrVlWaaS2vvz/ZROpN0LJp5b6W0029Fe1y1/wDjUsmcnlk6eQrvwtOnrY8X/kcRWuk7W18jztDaPewLnmh5+/8Af967SodXVduJzEYr4jCpSWsX79TBa7RwmDIApJyCC3l0zgDWrJ0ryulr6FWHqyjTyyno76Wv9NjLIbNUErycCluECRggLYzgHUnSqZVa0Xla80bqGCwlVZ4XfdtyvzdtVx4mjJvfYpmNLiBGA4i2C48tHxji9MdedV3cpXnd+dvp/JtWFqRp/wBGCi/Bv6v9eZX9s9otsjYUSXTqujluGMk9MY4iB56ZqxbNLRPl+9vuTh0bUqOM6zu1z/Vvyr+BX7jtJbQRWkKDH3yXOfPOmnpSUm9W39jRT6Jox4L0/dyPbtBvWbR0UaYCxqOHzK9QT1ql2NscHTVktLH6E7M79prCN3ADZbPCMDn5dK8yt87NagoLKi1VUdFAKAUAoBQCgFAKAUAoChdpu3zZKJEQO7jCgnRfNm8wNNOpNWU6ed9wOQbb2Be3f8NLxG4muIy+M6Ih5H8Majy66+Vbs9OEWo6W0M8KklUaa32/13+hdrjdCCYQteKI44IwuOMAM3NmdsA48hnzqmde7ag813f9FVGlKK7Sy/n8L7mrcb47IsziCMSYXh4IUAUnOcs7czp641qcOuate2vtaCeHpzldxvpbXbg7/Qidq9tFxJpHbxouQfExcnB88ADPu61ZSwcIO7LqkZVI2bLGAWaOW3BeOQB0xroean1GoNejCpF02qjtbT+T46vhJUq/9Nd6X3Xlse5FjhL97NGkf30LjiAGoGM+10qLrZorKtefD/RdSwM8zX+L4cfDxKVc9o0ajhgtdCct3z8WQOQHCBjnzqE227uW3LT9nsUeioxTUktfP8IqG8G8M12wMzaL7CLoqA9FH61XdbHo0qMaStE0raxlk/lxSP8A2oT+Qo9CeeKdrkvbblbQk9m0m/1Lw/8AViq3ViuKCmnt9mSkHZZtJv8ABVf7nH6Zqp4iC4nU2+DNteyPaAwT3Q/1n9qqeJhzJLNyO4dm2znt7MRSY4lY+ycjXFZJyUpXRYy11E4KAUAoBQCgFAKAUAoBQFP7QNhpc9yHzwahwDgnBVlGfetSjPJqdOfbx77WuzwYLZBJINCinwJjQBj1I/CPiRVijOrZyK4xjC+VbnJ9v7w3F4/FPIWx7KjRV9w5fGtCioqwtrc1Nn2MszcMMbyN5Ipb8qvg9LrYjKSjuy4bM7MNoy4JiWIf7RgPoMmpPEwW7I5nwTL1sjs2uoIjHJtMwwk5KRAgeuGZhj4VV8ZFvSN378SudLM7ySX58tEaUu6uwoP5940rdftBr8EH61LrcRPVQt77yadlZS9Ea0m3dgQfyrN5iOpX9XP6V3qcTLeSRHTk/NmrJ2oxJkW2zYIx0LEZ/wCVB+dS+Ek/mm39Aoq2y+5o3Xa3ft7HdRj+lc/maLBUuOpJX5kPc9oG0X53Tj+3C/kKtWHpLaJy3Nv1Iu43iu39q5nP+8b96k4RS0QUI8jDBtWfjB76Xn/mN+9Z5osjCN9j9M9lcrtZAuxY8ZGWOToB1rzKnzF8lYuNQIigFAKAUAoBQCgFAKAUBXt+kY2jlSQwBAI6ZGM11bnVufnfY3Z3dXJLYEMROjScyPNVGpHyrXKoo8SEm76IvFjuNs2wUSXThz+KY4B/tQc/rUFOUvkX5/gra/7P39z5fdrVtAO7tLcuByOkSfIDJ+lXxwkp6zkRTa+VW9++JU9p9qN/N7DrCv8As11+Zya108HTW6uRbfFlblupJmzNI8h83Yt+dbIxUVZaHIpXNVhiuC9zGXFBZmxbbPllOIopH/tRj+Qrjdtxmje1yXtdwNoycrSQZ6thfzNZ3iKS3kiV77J+hMQdkW0W1ZYkH9T/ALCqXjaXBndeRsN2SyKPtLy2T04v3IqLxSe0X6HHK3L1PcHZpAra7TgOcjCqP1kqiVeX/RlsWuaO1bg7PEFqIw/eAMfFgDOceRNYpSzO9rFrLJXDgoBQCgFAKAUAoBQCgFAYL23EiMh5EYoDhHaDv5PazNbQoqMACZW8R1H3RyGPXNaaFGMlmZGVzlV7eyTOZJXZ3PNmOTW+KSRBLkSWxt2bu6/kQSOPxYwvzOBVrqRgu07FedXstfAumy+x27f+bLFF6DLn5DA+tUyx1NbanbSeyLDH2d7Mtdbq8Zm8i6x/Rct9aj8XXn/bh+SFktHL09swzbS3etz4YO+YeSM31YgV3JjJ7ux3s20Tfma0nafaxaWuzEHq/Cv0VSfrUlgqj+eozjcb/KvuaF72v3zDEawxD0Ut+ZqUcBRW92dzy5+hXLzfvaEmc3UgB6JhfyFXLD0o7RRG11q36/ogbraU0n8yaR/7nY/manZLYlkjyRqJFxEAcyaorzjCDnLZGmjSnVqKnDd6Fl2VZKjoABnqcc6+PxOIlWu36H3mHwNPC08sN+L5n6I7N4OGzGBgF2I+n61voTcoJs+Qx8IwryUS01aYxQCgFAKAUAoBQCgFAKAUByDtA7PkvNomVpu7j7tAVRcsTrnnoOY86vpVlCNiMk3sYhs/ZOywC4jDj8f2kh9w6fIVYpVqny6FLjHZ6+/QgNvdsRIK2kPD5SSnPyQaD4mrPg1FZpMkpSemxTdsb731zkSXDhT9yPwD/l5/GtkKMIXsiLinvqRlguSdNcc/WtFnx5EU+CPs5xjOnmCeVIqVlp/Bxot+yez2e4te+VT4yndhiFIHi4yc9M8PwJrPUrwg8kt/f3KE6kmpRtZXvyf+vuYZuzm+4uGOJpPN8cCZ8lLHLD1xVrxNFLWR2lKU7vK0uHf38PIm93+y2Uvw3IWNlBOh4gwYED04lOD6g9NKqnjacYqUdTkoVZzdOLton9efG/FcD1D2PluItdCNdCG4MrjyGSMkY1Og1qFTGQWybfLl4llKVWT7VrW35vu7kYbrs6gheJYrxZppJOADCgKMEljwsx6Y+Nebj686lNQy2u/fA93oWap15VpNNRi3ou9Ln3mna7DkDsylJY4wCzxtka501wSRjJA5V4FWm8rtqfX/ABcHaMk4t7Jnbez5j/CgH7rkfPB/WvQwv9s+S6US69tFmrSecKAUAoBQCgFAKAUAoBQGC9ulijZ2ICqMknSgOIb37zTzh1tHKEk5k+83ov4R68/dWinStrI643RyCWNg5DBuPOoOpJ/WvQptMpl2VqWPZG4V/cYKwMin70ngH11+lWSxFOG7K1K/y6l02T2MMcG4uQP6Ykyf+JiB9Kzy6Qitlf6Hcs3yX1/X3LFs/czZtvwt3LyjHiMhLMrEjAKrp5/KuurXldJpPh3rxZl6+Cs7trjzTb0Vl5m5tnejZmziFNuA+M8KQrke8tyquOHxNVZnLTx/RdGpSlJqMb298SIg31u7pnNns6Zo21BbQcWmM4AGNPOr/hqVNLrJar34lElOUnkeje3L0+htXE+8MgHDFBFp5qT79c1TlwSe/wBzRF1bdq/oiAnh3hiYvIskw0yAVYYyCcBcc8Yq+EsJsrFVWEpb5l77jne3rqZ3xcBxIun2gIbHQNnmQNM1ruktNhRgldxd77+P4Nvci/S3vYpWB4VyTw8+VeV0mv6SlyaZ73RMXUnOinrKLS8dy3bqXMfBwu4UxuzhT/iB0CkD1BUfAmvmYtZdWfV46nUz3ir3SV+Vne/1Oz7mlu6fjOT3h156EDH0xXo0b5dT5HGKOdZVw/2WCrjIKAUAoBQCgFAKAUAoBQFN7VkY2QCgsTKmijOefSraK7QzJas53szdWVtZSIxzwNW/YVZKtBbai7Za4Ut7Md6yrGce2wHG2Og6n4VSpTnojjinqyo7Z7Y1GRa25b+uZsfJV/U1tp4K+sn6Fbk2UjbG/V9cgh52RfwxeAfTU/E1sp4enDZFbfM6h2dbfaezS3hU8aL9o6/ZrGCcYDa4bGWGc5waoxVKEZ9bN6ct7+RRCVTWlFPx7vf6JXZu7trA3Hwm6n5mefxa/wBI5CvPxPSc5aQ0XJfs2UsHFLte/L93JmW6dubt7hoPpXlyqyfE2RglwNV1HrUbnTFy9ksvuJFTUnzFkzDft3ycFxGlwnlIBkf2t0NXU8VUp6xZGWHp1N9GVlOzTZ/jmFxNGialTw/ZD+okEketei8Y8RF08t76e0VQ6zC1FUUtnde/4KpsWICdgGVwMgMpyDg8x6Gvm69OUJZZcGfoHXxrUFVjsztvZyP/ALd//MP5CvRwvyHyPS395eBa61HligFAKAUAoBQCgFAKAUBFbyMoh8TBRxDU0tcHLd8t71t0KxEcRB8R5/AdB6mtFGhfVg5DebUlnbBdmJ5kksx/X4VuiltFEW0t3Y3dk7mXk5HDBIFzqzDhGPPxYqXWxg+0yqUrp5dWW2y7LHcR8UoXiH3deLU5I9MYNTeKpRve+hiUsQ3olZ7Xf6Ok7LtIoYlt7ccMCaesjdXbzzXzuJxEq022evTp5F3kkB5VlkWo+iLNQJXPX8HnnoBqSdAPfVkabk7IhKdtWQN7vDYxnBnLH/ZqWHz5V6lPomvJXsY5dIUYu1zRTe3Z7Hh7+SL1ljIX4kcqVOia0UWUsdCT0NraryRMkqcJ8A4WBysi9QSNCDXmTU6c1fgepSlCpFxez+hQpNmi2vj3Kkwzr3kKDUqScMg8+FtPiK316McZTjU2kvepzBY2eEzUZ6x96r8nYuzoEWzBhg94dDz5DnUY0uqio3uZsViOvqOaVi1VIzCgFAKAUAoBQCgFAKAUBX98LQSoiFio4uLw4ycDHXl7VSjPLwDvwKK25NmWLNCZW85GLf8AarHiJtaEcl92z1LtOxshjMMRH3UALfJdaJVanMKMU9EV7afatGukMDOfxSNwj5DJq2GDfFnWzZ7Pt6JLx7kScKhIwVCaAcbYbA+VMZFRpqxVShad7+RdreLywRpyrw5aG+JIQpmoXuDcjjqcYkWyh9oW1y7/AMJG3hXWUjq3RPcOZ99fT9FYRQj1st+H7PnelcZZ9XHhv4/wUnTiK4AQA9CSx64A5KPP1r1XUUX2mku/izyIUpzjeCblvpwXf3v6GlebL70pGoDF2VVBOhLEAa+WTzpXUOrbmrpa+hrwdSTqKKdnsSu4l4YriXZjP3kTgtC3CyhZRk5QNrwuAR5HANfN4hQr0nKKs19j6ilJ05rUt0C5iJUYlEndwt1Tvh4yPgmax4VuzT23NFe10y+7qzq6vwsrAEDIOeQ6+tXNWM2vEna4BQCgFAKAUAoBQCgFAKA472k9orxXT28CRsIhhnYk+M6kBRgaada1UsOpLNIHMNtb03U+klwwU/dXwj5LzrVGnCGyONETa2DzHEUUkn9iEj51Jtrcg5wWjZYLDs3v5sZjEY/2jAfQZNVPEQXE5e+yZ0Tcrc8WmZeIFmjZGXH9Q4fdqDz1IqjG1lKFrFeGzOV2y42668gNK8NtnpaEhEKihI0d57WaW2kS3kaOXHEpU4JxzXTz5V6XR9SnGousV1718jJiozcOxucd2cxGQchuoPPPXPrX2CPjsTF3LZsOzjmgkiMrxM7Av3bBGdVU8KBjyXiOSK8bpSnNzUraWse10NVpqk431vcgbXd0QwkTzj7MgccZ04+ZCnmeEkDTqDXh9J9MYnCxp4Wiu002+5cF3cfofQdE9GUcXiJ15RzK9lZ214yuvT1JLY2ybm/cXgmUtBMrKGHifgHskjkuMgDoWNS6MxEHCcat7uy7ktTb0/hVh60I0Ir5W3q9XcscduFmQD2ftrj4YCpn18bfKrKcHC6fOx50pqcbrkTHZUv2EjdGcfrV1X5jki71URFAKAUAoBQCgFAKAUBgvXIjYjQ4OD5HoaA5ZB2a2oy0iySsSSWkcnJOpJxgZJrU8XPZJIqycXJ/b7GZ7fZdpq38NGR/aT+prl689rnMsORF7R7ULKPSFZJiOijgX5n9BU44KpLVnXOy0Kzf9pF9ceC2iWLiYIOAcbFm5LxHkT6CtlPAQj2pa2K5VVfLfc6Zsu0aCGO3Z+N0UGRz95zzHuXkK8TG4nrajsX4XDwowtFWNLaW/NlaXHcTtKHXGWCZXXXHmdDUqfRtSpBS5k+vV2lwJzZm81pcaQXMLHyLYPyaqKmBrQ4E1UiyRkDqQT01qhRlF3ZJtPY4zv1am1vpPwTHvUPmDzHwNfZ4GsqlFPlofOYrDdpr3Z+7eRatw9gJcR9/MOJc4RfPHMmqMfjZUmoU9+LIYHo6FRuVTZaW5su42Nb8IXuU4RyGOVfO1qUK83Oort8eJ9HQqTw8ctFuK7jx3UFnG7qqxpnJA6t0AHUnlTD4RKWWktX7+h3FY2cl1laV7e7Fc2HKGjkmlwitwx+I4wq5JBPvNa6ytO0dbXKaaapxT30Lbuf3IR1gKcAI0Q5A0qp5v8iRYK4BQCgFAKAUAoBQCgFARu8Vu8lvIiP3bMMBvLX0qUGk02Dndz2ZJPj+Iubh/Ph0B9NS2laljHH5VYrcEzNa9lOz1/wZG/udj+WKi8bU7jjp34m03Zrs7rb/ADdv3osdW4P6EepjzfqZdjbv2li88kMXDjhZSTxAMAQOHU4zxkefOu18RUlTV34/yVUoLrXe7ttf62/nkeLHJOTqTqT6nnXky5noo3rqzDjJjSU4wVcAh18snkw6H4GtWFxTX9OTaXB8n73MeJw131sI3ezXNePB8vR90NednOzbpONIzETnWM4weoKnQEeVb/jK9KVpa++ZCEI1I5qcmvezT27yu3W621dneKyuWniGvB1A9UYkH/TVyr4avpNWfvj+w+sp7q67v1v9yC2vv9/Exm3v7QMy54XjJjdG8+FgdPPWtFHC9TLNCVk+HMhOSqxut+DJjst3qlThtDGJA2WTxcJB6jUEEda5jMPCousbtbz0K3OdC3VrMpPa9rPnfy2Om97csMLHHF/U7lz8lA/OvLy0I7ycvBW+rLs2KltFR8Xf6JI82+yFDCWRmmlHJn5L/ao0X865VxDcMkFljyXHxfElSwqjPPN5pc3w8FwK5vhEEtCgGPEPmxJP5Vyk7zuao7on+zmFI4eEZ4mRHORg9R0Pp+VcqNtnOJb6rAoBQCgFAKAUAoBQCgOddtm80lpaRpA7JNM+hXmETVj82Uf6q14Oiqk7tXSITkkjg829l43tXVwf94w/KvW6uC/x+hU1c05dszsctPKffIx/M11ZFwQaNaS4ZvaZm97E1NNLY5l7jrPZ1ZGLZ0z4/myxNxY5qAwA+DZ+deT0o7uOvAlh6mZtW1TsXPYwyc14zWpsLADpVckSR4kiIPHGQH04geT4/F5Hyb861UcQrZKu3B8V75GWrQlmdSlpLiuEvHv5P7m1bXqueH2XHNG5j9x6irp0nFX3XPgRp14zeXaXJ7/z4ojN4d1re8UpNGCx5OB4lPmDU6GInR+V6cjtSip67Pn73OBSzm1l+zbMkUmFI6lTgfPFfR6PTg/yZlFVKKzaXXpbj+UfoGx2xxY75O5JRWHER4i3Ph9xI05+KvAq4a39t5tWvDx+voKOMzaVVluk1/68Pp36kkXGcZGf2rNZ2ubLq9iJ2skbxuJAGCsX4TnXgGvL41KF1JWON6XRubnTwP3ncDACp0xkMCRg9RoR8KnUjNWzEYW4FmqosFAKAUAoBQCgFAKAUBX9t7ThSXhkliQhRo7KDr6GpwhN6xTISceJGNf2bc5LVveYzVqjWW1/qVNUuKX0NSe32c/tLZn/APnU1LELn9SOWj3GpLsTZTc4rT4Mo/WpdZie/wBDiVLg/qZbIR8JtA8TKwYxhHBxwnIGMnodB/TXMRB1I9ZZ30v797lWGlKlPq5NNO7X3s/XTwPmznwceWleXI9QmOOs82SSPSy1C5PU8TqrjDKGxyyOXu8vhVtLEzpfI7FVbD06qtONyr7/AG0haWTurP3sjd3GO8bHq2Cegr2cBWlVlmklZdy8jz62CppqCctf/UtuOl/LzKT2Q7BFzcPPKAVhxgHXLtnGfcBW3E4hwhpu9P2TqQ6yapva13+F75HaLiFXGHUMOoIz/wDFeVCcoO8XYtnTjNWmrrvND/wOIMCrSJg5AVuRGQCM5xjiOnLWr/i6jVpJPy97mX4CkneLa8H4235Xdltrqj1e26xoGDEcH3jrqTqW8wSdfKqlepLvfu36L3alDuW/7/Z73QUx3E0QXhiKI6rnPBJlhIg6lfZI8uKpVHmgpPf78mSjJKTjYt1UFooBQCgFAKAUAoBQCgPy52o208m0rqQwycHecKtwHBVQBocctPrXtYWK6tGepVgnq7FMZMcxj3itGXuOp32PgxRWGp7BX0qehHUsO5W0I7e8hmfAVSST1Gnp+tRqQzwcVxKqmZJNJuz25na7a/iuAZ7chkJw46q3PX3g185iqEqMrSNtGpninsb6XHnXmzZqij5JeIp8Tge81BQk9kScoriay7wW5dY1fidjgKoJyTVioTZDrYnK+1nbguLvu0OYrcFAehc+2fLoB8K+lwtB0qSVu/8ARkhNSm5N9y8P5ZKdlZmtuKZ+EQTAeEnDHGcOBjlz586nUpdbDKt1sY8Vi6dGqm/B+H8HQZN5ADjAHoTk/MafLNULBNq5ml0pBSyv36GC63hwdCB7tfrjX6VOngr8Cut0rGLtf09/o0to7cJQZ8QPnyP09OuaupYRKXIz1+kZOmnuYNh7dK3kbLqp8JHLQ8/l+lWVsMlQae+5DDYuUsXFrbY61DMGGVORXhH057oBQCgFAKAUAoBQFB3l7TrO3lMDPIpHNwhKnzCkc8edaVhajipcytVYttLWxHL2iWGBi4OvThb8sVJYWo+Bxztua83aDsxvalVvfGT+YqSoVVt9yLjB7x+ho3G+uyWBPdd7w8+G38+WSQAOVTjRxHCX1IN0o7r7IidobRMg47XYaGMc2lUcR/0DUfWpRlldp1H77yTpprRG8Nqxxxd6dk27xAZ7yNuuuUKFCQwIwcnFTVNznkVR+/MzuplgpOK5H3Y2+DGPvYLG2tkfK8bOW4uH+lFGQDkamu/CdY7OTdiNfGww+jWr5Ghf7ZWQcLSFXJ0ePKqD5FCWBHxzXJ9FRt2Xb6lFPpao3rT08QIrYEgs7kaHDYU+ZGMnHlXKXRl1dshX6YlFtRgbEUUcP2sbB8nwDkU014j1PQYxUqHR6VR34e9COJ6VbpLLu/ep5faMvDnA4DpjAx8q9FUKd7cTyviK1r30220Na6uieEgBRw6BdAMacunKrKVJRTRCtKVWWeRhe7JOfLyq1U0kVuNzLc3PERyGRUYQyo43m1fA9XN6zxniIPC45DnxZ1/5RUY0lGenFfYvblOHae35/wBHq2jdeCQKQoV2LHQaA9TpVNepG0otmrCUZZ4ySIfsu36ktblnuHZobhwJiTnhbksg93sn0x5CvLqUlUp3itT6pK0bn6TrzQKAUAoBQCgFAQu9bsbd445e6d1IEgGeEdTzFWUmlNNq5Gd7aHEN8dirPN3k20LVCAFAGTgAY0x005dK9LrVZRhF2M1CE4XctW/wR1htSws4ZImdbpmyeNEZMZ0wSTrnzHIe+u9dLRt5beGpCrh3OTla/i3oVK4MMrEW8blmOgbQD3AE/MmoSrKb7GhfTg4QSnK7LFYx3axBBeQopxyKkj4jXNJRqSd2/oVrq47I1k2LLHIrx3sazHr3p4ifPl+9dcHa3v0LeshJaE1s7aV+w8L2c/DkHixnJ555ZyRVTzr+LkOrpvh7Zq7RsrkESz3ttEmCCiEEDzAjQYJ+vrRSqJ9nQ7KnTkmmrkfPs5eAvHeWz/0+JCfnWhV619irqKaXEj5NouoBV0LHGgJOc8unPSrfi5paJFXwVN6M+pt+dckpkdddNKj8bVW8SEujKT2Ybe2TooA8ixP6Vz/kpLVw+pH/AImnxZ9TfOTTijQgDGmQahDpVp9qJyXQ9O3Zk0Ske98PSCRs9Aw09RgHNXvpJWTsUx6HlxkebnezHD9gAo6M/iI+A0+NRXSErvLEnHodW1nr4HmTf1hpDbxIOvH9oT8TjHyqEsWpPVv34Gmn0bTjvr5fsiLzeCaYsZJGIKnw5wvpoNNKhOrdWRup4enT1iteZ0/se3QEcYvbnA04olbko/zWz9PnWWrVlZU47v3Y7n012Rf9ze0G3vbiW2jJBj1jYn+av3io6YPzBBqFbDSpRTf+hCebgXWsxMUAoBQCgFAc83o3AF3LJLeX03dZJWJeGNFXyJPP31dCo0rRjqQduLKJe7C3fg07yadh0jYty58sLWuOFxEtWreLK+t4K7Ie+utlxqRFZOTxEYklCtqMg44T4fXNaYYGS3kvJFbqSa0+/wCka+ydj3G0mKWFr3UZOJJXbIGg04sADTmqgnWo1HGl8zuSjFvVnV90OyO2tY275u/lf2m4QAB+FQckDzPM46Vgq4lyemhdk5mS67HNnM/Gquh8gcr8QRUViJ8TriQ1x2GwEkrOR6cBH1D/AKVKOItwOOLNdux1V0W3jkA+81zICT5kCPAzVixEba/ZEXGRgk7HZGXSO1j9A0jn3ZOK68RT2s36HOrnzK/d9it4pJCq46cEoH/WvL51F1Kb4slaRpydjl+OUAP+/X/2VC9LvJdo+Q9kG0ToLeNfV5Rj6UzUzlmba9je1Cf/ANdMcsP+y1LrYLYWK1vLuDf2ZzNAzL/mQ+IfHhGnxArjcZ7HbWNDY+6d5cNiK3mI8yhx8yAPrVM6rjors0UaKnrOWVe9i233ZVtBEB7lX05Lwkj34IOfnVfXzXzRv4GpYfCT0jVcX3rT6ENb7hbQjkR/4J3AYNwMh4Tg+yR5V1YmPBNM5Po9rapB+Z0i43W2ztSPguZIrOHQ8CqSW8gQDyHkSKsp4iUdYxsY6mGpp6zvbktPwbu7XYoltNHO17K0kbh17tAg06HJYkHkfQ1N4mbVpEGlwOsVnAoBQCgFAKAq+8O4Vnezd9cI7PgDR2AwvLQHHWtFPE1KccsXoRyq97GnH2W7ODcXdOcjGDI+MeWM4xUvjK3M60mbUPZ1s1df4VGPm2WP1NceLrP/ACIdVEslnapEixxoqIowqqMAD0ArO227ssSsZq4BQCgFAKAUAoBQCgFAKAUAoBQCgFAKAUB//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latin typeface="Calibri" pitchFamily="34" charset="0"/>
            </a:endParaRPr>
          </a:p>
        </p:txBody>
      </p:sp>
      <p:pic>
        <p:nvPicPr>
          <p:cNvPr id="29705" name="Рисунок 10" descr="весовое.jpg"/>
          <p:cNvPicPr>
            <a:picLocks noChangeAspect="1"/>
          </p:cNvPicPr>
          <p:nvPr/>
        </p:nvPicPr>
        <p:blipFill>
          <a:blip r:embed="rId3"/>
          <a:srcRect/>
          <a:stretch>
            <a:fillRect/>
          </a:stretch>
        </p:blipFill>
        <p:spPr bwMode="auto">
          <a:xfrm>
            <a:off x="2000250" y="857250"/>
            <a:ext cx="1285875" cy="1285875"/>
          </a:xfrm>
          <a:prstGeom prst="rect">
            <a:avLst/>
          </a:prstGeom>
          <a:noFill/>
          <a:ln w="9525">
            <a:noFill/>
            <a:miter lim="800000"/>
            <a:headEnd/>
            <a:tailEnd/>
          </a:ln>
        </p:spPr>
      </p:pic>
      <p:sp>
        <p:nvSpPr>
          <p:cNvPr id="29706" name="Прямоугольник 11"/>
          <p:cNvSpPr>
            <a:spLocks noChangeArrowheads="1"/>
          </p:cNvSpPr>
          <p:nvPr/>
        </p:nvSpPr>
        <p:spPr bwMode="auto">
          <a:xfrm>
            <a:off x="2214563" y="2143125"/>
            <a:ext cx="1049337" cy="396875"/>
          </a:xfrm>
          <a:prstGeom prst="rect">
            <a:avLst/>
          </a:prstGeom>
          <a:noFill/>
          <a:ln w="9525">
            <a:noFill/>
            <a:miter lim="800000"/>
            <a:headEnd/>
            <a:tailEnd/>
          </a:ln>
        </p:spPr>
        <p:txBody>
          <a:bodyPr wrap="none">
            <a:spAutoFit/>
          </a:bodyPr>
          <a:lstStyle/>
          <a:p>
            <a:r>
              <a:rPr lang="ru-RU" sz="2000" b="1">
                <a:latin typeface="Times New Roman" pitchFamily="18" charset="0"/>
                <a:cs typeface="Times New Roman" pitchFamily="18" charset="0"/>
              </a:rPr>
              <a:t>весовое</a:t>
            </a:r>
            <a:endParaRPr lang="ru-RU" sz="2000" b="1">
              <a:latin typeface="Calibri" pitchFamily="34" charset="0"/>
            </a:endParaRPr>
          </a:p>
        </p:txBody>
      </p:sp>
      <p:pic>
        <p:nvPicPr>
          <p:cNvPr id="29707" name="Рисунок 12" descr="фасов. морож.jpg"/>
          <p:cNvPicPr>
            <a:picLocks noChangeAspect="1"/>
          </p:cNvPicPr>
          <p:nvPr/>
        </p:nvPicPr>
        <p:blipFill>
          <a:blip r:embed="rId4"/>
          <a:srcRect/>
          <a:stretch>
            <a:fillRect/>
          </a:stretch>
        </p:blipFill>
        <p:spPr bwMode="auto">
          <a:xfrm>
            <a:off x="4071938" y="857250"/>
            <a:ext cx="1131887" cy="1357313"/>
          </a:xfrm>
          <a:prstGeom prst="rect">
            <a:avLst/>
          </a:prstGeom>
          <a:noFill/>
          <a:ln w="9525">
            <a:noFill/>
            <a:miter lim="800000"/>
            <a:headEnd/>
            <a:tailEnd/>
          </a:ln>
        </p:spPr>
      </p:pic>
      <p:sp>
        <p:nvSpPr>
          <p:cNvPr id="29708" name="Прямоугольник 13"/>
          <p:cNvSpPr>
            <a:spLocks noChangeArrowheads="1"/>
          </p:cNvSpPr>
          <p:nvPr/>
        </p:nvSpPr>
        <p:spPr bwMode="auto">
          <a:xfrm>
            <a:off x="4000500" y="2071688"/>
            <a:ext cx="1522413" cy="396875"/>
          </a:xfrm>
          <a:prstGeom prst="rect">
            <a:avLst/>
          </a:prstGeom>
          <a:noFill/>
          <a:ln w="9525">
            <a:noFill/>
            <a:miter lim="800000"/>
            <a:headEnd/>
            <a:tailEnd/>
          </a:ln>
        </p:spPr>
        <p:txBody>
          <a:bodyPr wrap="none">
            <a:spAutoFit/>
          </a:bodyPr>
          <a:lstStyle/>
          <a:p>
            <a:r>
              <a:rPr lang="ru-RU" sz="2000" b="1">
                <a:latin typeface="Times New Roman" pitchFamily="18" charset="0"/>
                <a:cs typeface="Times New Roman" pitchFamily="18" charset="0"/>
              </a:rPr>
              <a:t>фасованное</a:t>
            </a:r>
            <a:endParaRPr lang="ru-RU" sz="2000" b="1">
              <a:latin typeface="Calibri" pitchFamily="34" charset="0"/>
            </a:endParaRPr>
          </a:p>
        </p:txBody>
      </p:sp>
      <p:pic>
        <p:nvPicPr>
          <p:cNvPr id="29709" name="Рисунок 14" descr="мелкоштучное.jpg"/>
          <p:cNvPicPr>
            <a:picLocks noChangeAspect="1"/>
          </p:cNvPicPr>
          <p:nvPr/>
        </p:nvPicPr>
        <p:blipFill>
          <a:blip r:embed="rId5"/>
          <a:srcRect/>
          <a:stretch>
            <a:fillRect/>
          </a:stretch>
        </p:blipFill>
        <p:spPr bwMode="auto">
          <a:xfrm>
            <a:off x="6143625" y="928688"/>
            <a:ext cx="1093788" cy="1214437"/>
          </a:xfrm>
          <a:prstGeom prst="rect">
            <a:avLst/>
          </a:prstGeom>
          <a:noFill/>
          <a:ln w="9525">
            <a:noFill/>
            <a:miter lim="800000"/>
            <a:headEnd/>
            <a:tailEnd/>
          </a:ln>
        </p:spPr>
      </p:pic>
      <p:sp>
        <p:nvSpPr>
          <p:cNvPr id="29710" name="Прямоугольник 15"/>
          <p:cNvSpPr>
            <a:spLocks noChangeArrowheads="1"/>
          </p:cNvSpPr>
          <p:nvPr/>
        </p:nvSpPr>
        <p:spPr bwMode="auto">
          <a:xfrm>
            <a:off x="5795963" y="2143125"/>
            <a:ext cx="2071687" cy="396875"/>
          </a:xfrm>
          <a:prstGeom prst="rect">
            <a:avLst/>
          </a:prstGeom>
          <a:noFill/>
          <a:ln w="9525">
            <a:noFill/>
            <a:miter lim="800000"/>
            <a:headEnd/>
            <a:tailEnd/>
          </a:ln>
        </p:spPr>
        <p:txBody>
          <a:bodyPr>
            <a:spAutoFit/>
          </a:bodyPr>
          <a:lstStyle/>
          <a:p>
            <a:r>
              <a:rPr lang="ru-RU" b="1">
                <a:solidFill>
                  <a:srgbClr val="000066"/>
                </a:solidFill>
                <a:latin typeface="Times New Roman" pitchFamily="18" charset="0"/>
                <a:cs typeface="Times New Roman" pitchFamily="18" charset="0"/>
              </a:rPr>
              <a:t> </a:t>
            </a:r>
            <a:r>
              <a:rPr lang="ru-RU" sz="2000" b="1">
                <a:latin typeface="Times New Roman" pitchFamily="18" charset="0"/>
                <a:cs typeface="Times New Roman" pitchFamily="18" charset="0"/>
              </a:rPr>
              <a:t>мелкоштучное</a:t>
            </a:r>
            <a:endParaRPr lang="ru-RU" sz="2000" b="1">
              <a:latin typeface="Calibri" pitchFamily="34" charset="0"/>
            </a:endParaRPr>
          </a:p>
        </p:txBody>
      </p:sp>
      <p:pic>
        <p:nvPicPr>
          <p:cNvPr id="29711" name="Рисунок 18" descr="батончик.jpg"/>
          <p:cNvPicPr>
            <a:picLocks noChangeAspect="1"/>
          </p:cNvPicPr>
          <p:nvPr/>
        </p:nvPicPr>
        <p:blipFill>
          <a:blip r:embed="rId6"/>
          <a:srcRect/>
          <a:stretch>
            <a:fillRect/>
          </a:stretch>
        </p:blipFill>
        <p:spPr bwMode="auto">
          <a:xfrm>
            <a:off x="6357938" y="2500313"/>
            <a:ext cx="1524000" cy="1014412"/>
          </a:xfrm>
          <a:prstGeom prst="rect">
            <a:avLst/>
          </a:prstGeom>
          <a:noFill/>
          <a:ln w="9525">
            <a:noFill/>
            <a:miter lim="800000"/>
            <a:headEnd/>
            <a:tailEnd/>
          </a:ln>
        </p:spPr>
      </p:pic>
      <p:sp>
        <p:nvSpPr>
          <p:cNvPr id="29712" name="Прямоугольник 19"/>
          <p:cNvSpPr>
            <a:spLocks noChangeArrowheads="1"/>
          </p:cNvSpPr>
          <p:nvPr/>
        </p:nvSpPr>
        <p:spPr bwMode="auto">
          <a:xfrm>
            <a:off x="6516688" y="3500438"/>
            <a:ext cx="1463675" cy="396875"/>
          </a:xfrm>
          <a:prstGeom prst="rect">
            <a:avLst/>
          </a:prstGeom>
          <a:noFill/>
          <a:ln w="9525">
            <a:noFill/>
            <a:miter lim="800000"/>
            <a:headEnd/>
            <a:tailEnd/>
          </a:ln>
        </p:spPr>
        <p:txBody>
          <a:bodyPr>
            <a:spAutoFit/>
          </a:bodyPr>
          <a:lstStyle/>
          <a:p>
            <a:r>
              <a:rPr lang="ru-RU" sz="2000" b="1">
                <a:latin typeface="Times New Roman" pitchFamily="18" charset="0"/>
                <a:cs typeface="Times New Roman" pitchFamily="18" charset="0"/>
              </a:rPr>
              <a:t>батончик </a:t>
            </a:r>
            <a:endParaRPr lang="ru-RU" sz="2000" b="1">
              <a:latin typeface="Calibri" pitchFamily="34" charset="0"/>
            </a:endParaRPr>
          </a:p>
        </p:txBody>
      </p:sp>
      <p:pic>
        <p:nvPicPr>
          <p:cNvPr id="29713" name="Рисунок 20" descr="рожок.jpg"/>
          <p:cNvPicPr>
            <a:picLocks noChangeAspect="1"/>
          </p:cNvPicPr>
          <p:nvPr/>
        </p:nvPicPr>
        <p:blipFill>
          <a:blip r:embed="rId7"/>
          <a:srcRect/>
          <a:stretch>
            <a:fillRect/>
          </a:stretch>
        </p:blipFill>
        <p:spPr bwMode="auto">
          <a:xfrm>
            <a:off x="4643438" y="2714625"/>
            <a:ext cx="1327150" cy="785813"/>
          </a:xfrm>
          <a:prstGeom prst="rect">
            <a:avLst/>
          </a:prstGeom>
          <a:noFill/>
          <a:ln w="9525">
            <a:noFill/>
            <a:miter lim="800000"/>
            <a:headEnd/>
            <a:tailEnd/>
          </a:ln>
        </p:spPr>
      </p:pic>
      <p:sp>
        <p:nvSpPr>
          <p:cNvPr id="29714" name="Прямоугольник 21"/>
          <p:cNvSpPr>
            <a:spLocks noChangeArrowheads="1"/>
          </p:cNvSpPr>
          <p:nvPr/>
        </p:nvSpPr>
        <p:spPr bwMode="auto">
          <a:xfrm>
            <a:off x="5214938" y="3429000"/>
            <a:ext cx="909637" cy="396875"/>
          </a:xfrm>
          <a:prstGeom prst="rect">
            <a:avLst/>
          </a:prstGeom>
          <a:noFill/>
          <a:ln w="9525">
            <a:noFill/>
            <a:miter lim="800000"/>
            <a:headEnd/>
            <a:tailEnd/>
          </a:ln>
        </p:spPr>
        <p:txBody>
          <a:bodyPr wrap="none">
            <a:spAutoFit/>
          </a:bodyPr>
          <a:lstStyle/>
          <a:p>
            <a:r>
              <a:rPr lang="ru-RU" sz="2000" b="1">
                <a:latin typeface="Times New Roman" pitchFamily="18" charset="0"/>
                <a:cs typeface="Times New Roman" pitchFamily="18" charset="0"/>
              </a:rPr>
              <a:t>рожок</a:t>
            </a:r>
            <a:endParaRPr lang="ru-RU" sz="2000" b="1">
              <a:latin typeface="Calibri" pitchFamily="34" charset="0"/>
            </a:endParaRPr>
          </a:p>
        </p:txBody>
      </p:sp>
      <p:pic>
        <p:nvPicPr>
          <p:cNvPr id="29715" name="Рисунок 22" descr="стаканчик.jpg"/>
          <p:cNvPicPr>
            <a:picLocks noChangeAspect="1"/>
          </p:cNvPicPr>
          <p:nvPr/>
        </p:nvPicPr>
        <p:blipFill>
          <a:blip r:embed="rId8"/>
          <a:srcRect/>
          <a:stretch>
            <a:fillRect/>
          </a:stretch>
        </p:blipFill>
        <p:spPr bwMode="auto">
          <a:xfrm>
            <a:off x="3357563" y="2500313"/>
            <a:ext cx="817562" cy="1073150"/>
          </a:xfrm>
          <a:prstGeom prst="rect">
            <a:avLst/>
          </a:prstGeom>
          <a:noFill/>
          <a:ln w="9525">
            <a:noFill/>
            <a:miter lim="800000"/>
            <a:headEnd/>
            <a:tailEnd/>
          </a:ln>
        </p:spPr>
      </p:pic>
      <p:sp>
        <p:nvSpPr>
          <p:cNvPr id="29716" name="Прямоугольник 23"/>
          <p:cNvSpPr>
            <a:spLocks noChangeArrowheads="1"/>
          </p:cNvSpPr>
          <p:nvPr/>
        </p:nvSpPr>
        <p:spPr bwMode="auto">
          <a:xfrm>
            <a:off x="3071813" y="3500438"/>
            <a:ext cx="1466850" cy="396875"/>
          </a:xfrm>
          <a:prstGeom prst="rect">
            <a:avLst/>
          </a:prstGeom>
          <a:noFill/>
          <a:ln w="9525">
            <a:noFill/>
            <a:miter lim="800000"/>
            <a:headEnd/>
            <a:tailEnd/>
          </a:ln>
        </p:spPr>
        <p:txBody>
          <a:bodyPr wrap="none">
            <a:spAutoFit/>
          </a:bodyPr>
          <a:lstStyle/>
          <a:p>
            <a:r>
              <a:rPr lang="ru-RU" sz="2000" b="1">
                <a:latin typeface="Times New Roman" pitchFamily="18" charset="0"/>
                <a:cs typeface="Times New Roman" pitchFamily="18" charset="0"/>
              </a:rPr>
              <a:t>стаканчик </a:t>
            </a:r>
            <a:endParaRPr lang="ru-RU" sz="2000" b="1">
              <a:latin typeface="Calibri" pitchFamily="34" charset="0"/>
            </a:endParaRPr>
          </a:p>
        </p:txBody>
      </p:sp>
      <p:pic>
        <p:nvPicPr>
          <p:cNvPr id="29717" name="Рисунок 24" descr="эскимо.jpg"/>
          <p:cNvPicPr>
            <a:picLocks noChangeAspect="1"/>
          </p:cNvPicPr>
          <p:nvPr/>
        </p:nvPicPr>
        <p:blipFill>
          <a:blip r:embed="rId9"/>
          <a:srcRect/>
          <a:stretch>
            <a:fillRect/>
          </a:stretch>
        </p:blipFill>
        <p:spPr bwMode="auto">
          <a:xfrm>
            <a:off x="1928813" y="2428875"/>
            <a:ext cx="1143000" cy="1000125"/>
          </a:xfrm>
          <a:prstGeom prst="rect">
            <a:avLst/>
          </a:prstGeom>
          <a:noFill/>
          <a:ln w="9525">
            <a:noFill/>
            <a:miter lim="800000"/>
            <a:headEnd/>
            <a:tailEnd/>
          </a:ln>
        </p:spPr>
      </p:pic>
      <p:sp>
        <p:nvSpPr>
          <p:cNvPr id="29718" name="Прямоугольник 25"/>
          <p:cNvSpPr>
            <a:spLocks noChangeArrowheads="1"/>
          </p:cNvSpPr>
          <p:nvPr/>
        </p:nvSpPr>
        <p:spPr bwMode="auto">
          <a:xfrm>
            <a:off x="1857375" y="3357563"/>
            <a:ext cx="998538" cy="396875"/>
          </a:xfrm>
          <a:prstGeom prst="rect">
            <a:avLst/>
          </a:prstGeom>
          <a:noFill/>
          <a:ln w="9525">
            <a:noFill/>
            <a:miter lim="800000"/>
            <a:headEnd/>
            <a:tailEnd/>
          </a:ln>
        </p:spPr>
        <p:txBody>
          <a:bodyPr wrap="none">
            <a:spAutoFit/>
          </a:bodyPr>
          <a:lstStyle/>
          <a:p>
            <a:r>
              <a:rPr lang="ru-RU" sz="2000" b="1">
                <a:latin typeface="Times New Roman" pitchFamily="18" charset="0"/>
                <a:cs typeface="Times New Roman" pitchFamily="18" charset="0"/>
              </a:rPr>
              <a:t>эскимо</a:t>
            </a:r>
            <a:endParaRPr lang="ru-RU" sz="2000" b="1">
              <a:latin typeface="Calibri" pitchFamily="34" charset="0"/>
            </a:endParaRPr>
          </a:p>
        </p:txBody>
      </p:sp>
      <p:pic>
        <p:nvPicPr>
          <p:cNvPr id="29719" name="Рисунок 26" descr="ванильное.jpg"/>
          <p:cNvPicPr>
            <a:picLocks noChangeAspect="1"/>
          </p:cNvPicPr>
          <p:nvPr/>
        </p:nvPicPr>
        <p:blipFill>
          <a:blip r:embed="rId10"/>
          <a:srcRect/>
          <a:stretch>
            <a:fillRect/>
          </a:stretch>
        </p:blipFill>
        <p:spPr bwMode="auto">
          <a:xfrm>
            <a:off x="571500" y="4143375"/>
            <a:ext cx="1344613" cy="893763"/>
          </a:xfrm>
          <a:prstGeom prst="rect">
            <a:avLst/>
          </a:prstGeom>
          <a:noFill/>
          <a:ln w="9525">
            <a:noFill/>
            <a:miter lim="800000"/>
            <a:headEnd/>
            <a:tailEnd/>
          </a:ln>
        </p:spPr>
      </p:pic>
      <p:sp>
        <p:nvSpPr>
          <p:cNvPr id="29720" name="Прямоугольник 27"/>
          <p:cNvSpPr>
            <a:spLocks noChangeArrowheads="1"/>
          </p:cNvSpPr>
          <p:nvPr/>
        </p:nvSpPr>
        <p:spPr bwMode="auto">
          <a:xfrm>
            <a:off x="1928813" y="4429125"/>
            <a:ext cx="1403350" cy="396875"/>
          </a:xfrm>
          <a:prstGeom prst="rect">
            <a:avLst/>
          </a:prstGeom>
          <a:noFill/>
          <a:ln w="9525">
            <a:noFill/>
            <a:miter lim="800000"/>
            <a:headEnd/>
            <a:tailEnd/>
          </a:ln>
        </p:spPr>
        <p:txBody>
          <a:bodyPr wrap="none">
            <a:spAutoFit/>
          </a:bodyPr>
          <a:lstStyle/>
          <a:p>
            <a:r>
              <a:rPr lang="ru-RU" sz="2000" b="1">
                <a:latin typeface="Times New Roman" pitchFamily="18" charset="0"/>
                <a:cs typeface="Times New Roman" pitchFamily="18" charset="0"/>
              </a:rPr>
              <a:t>ванильное</a:t>
            </a:r>
            <a:endParaRPr lang="ru-RU" sz="2000" b="1">
              <a:latin typeface="Calibri" pitchFamily="34" charset="0"/>
            </a:endParaRPr>
          </a:p>
        </p:txBody>
      </p:sp>
      <p:pic>
        <p:nvPicPr>
          <p:cNvPr id="29721" name="Рисунок 28" descr="крем.jpg"/>
          <p:cNvPicPr>
            <a:picLocks noChangeAspect="1"/>
          </p:cNvPicPr>
          <p:nvPr/>
        </p:nvPicPr>
        <p:blipFill>
          <a:blip r:embed="rId11"/>
          <a:srcRect/>
          <a:stretch>
            <a:fillRect/>
          </a:stretch>
        </p:blipFill>
        <p:spPr bwMode="auto">
          <a:xfrm>
            <a:off x="3429000" y="3857625"/>
            <a:ext cx="1389063" cy="1138238"/>
          </a:xfrm>
          <a:prstGeom prst="rect">
            <a:avLst/>
          </a:prstGeom>
          <a:noFill/>
          <a:ln w="9525">
            <a:noFill/>
            <a:miter lim="800000"/>
            <a:headEnd/>
            <a:tailEnd/>
          </a:ln>
        </p:spPr>
      </p:pic>
      <p:sp>
        <p:nvSpPr>
          <p:cNvPr id="29722" name="Прямоугольник 29"/>
          <p:cNvSpPr>
            <a:spLocks noChangeArrowheads="1"/>
          </p:cNvSpPr>
          <p:nvPr/>
        </p:nvSpPr>
        <p:spPr bwMode="auto">
          <a:xfrm>
            <a:off x="4714875" y="4000500"/>
            <a:ext cx="1673225" cy="396875"/>
          </a:xfrm>
          <a:prstGeom prst="rect">
            <a:avLst/>
          </a:prstGeom>
          <a:noFill/>
          <a:ln w="9525">
            <a:noFill/>
            <a:miter lim="800000"/>
            <a:headEnd/>
            <a:tailEnd/>
          </a:ln>
        </p:spPr>
        <p:txBody>
          <a:bodyPr wrap="none">
            <a:spAutoFit/>
          </a:bodyPr>
          <a:lstStyle/>
          <a:p>
            <a:r>
              <a:rPr lang="ru-RU" b="1">
                <a:solidFill>
                  <a:srgbClr val="000066"/>
                </a:solidFill>
                <a:latin typeface="Times New Roman" pitchFamily="18" charset="0"/>
                <a:cs typeface="Times New Roman" pitchFamily="18" charset="0"/>
              </a:rPr>
              <a:t>  </a:t>
            </a:r>
            <a:r>
              <a:rPr lang="ru-RU" sz="2000" b="1">
                <a:latin typeface="Times New Roman" pitchFamily="18" charset="0"/>
                <a:cs typeface="Times New Roman" pitchFamily="18" charset="0"/>
              </a:rPr>
              <a:t>крем-брюле</a:t>
            </a:r>
            <a:endParaRPr lang="ru-RU" sz="2000" b="1">
              <a:latin typeface="Calibri" pitchFamily="34" charset="0"/>
            </a:endParaRPr>
          </a:p>
        </p:txBody>
      </p:sp>
      <p:pic>
        <p:nvPicPr>
          <p:cNvPr id="29723" name="Рисунок 30" descr="шоколадное.jpg"/>
          <p:cNvPicPr>
            <a:picLocks noChangeAspect="1"/>
          </p:cNvPicPr>
          <p:nvPr/>
        </p:nvPicPr>
        <p:blipFill>
          <a:blip r:embed="rId12"/>
          <a:srcRect/>
          <a:stretch>
            <a:fillRect/>
          </a:stretch>
        </p:blipFill>
        <p:spPr bwMode="auto">
          <a:xfrm>
            <a:off x="6429375" y="3786188"/>
            <a:ext cx="842963" cy="1189037"/>
          </a:xfrm>
          <a:prstGeom prst="rect">
            <a:avLst/>
          </a:prstGeom>
          <a:noFill/>
          <a:ln w="9525">
            <a:noFill/>
            <a:miter lim="800000"/>
            <a:headEnd/>
            <a:tailEnd/>
          </a:ln>
        </p:spPr>
      </p:pic>
      <p:sp>
        <p:nvSpPr>
          <p:cNvPr id="29724" name="Прямоугольник 31"/>
          <p:cNvSpPr>
            <a:spLocks noChangeArrowheads="1"/>
          </p:cNvSpPr>
          <p:nvPr/>
        </p:nvSpPr>
        <p:spPr bwMode="auto">
          <a:xfrm>
            <a:off x="7286625" y="4214813"/>
            <a:ext cx="1639888" cy="396875"/>
          </a:xfrm>
          <a:prstGeom prst="rect">
            <a:avLst/>
          </a:prstGeom>
          <a:noFill/>
          <a:ln w="9525">
            <a:noFill/>
            <a:miter lim="800000"/>
            <a:headEnd/>
            <a:tailEnd/>
          </a:ln>
        </p:spPr>
        <p:txBody>
          <a:bodyPr wrap="none">
            <a:spAutoFit/>
          </a:bodyPr>
          <a:lstStyle/>
          <a:p>
            <a:r>
              <a:rPr lang="ru-RU" sz="2000" b="1">
                <a:latin typeface="Times New Roman" pitchFamily="18" charset="0"/>
                <a:cs typeface="Times New Roman" pitchFamily="18" charset="0"/>
              </a:rPr>
              <a:t>шоколадное</a:t>
            </a:r>
            <a:r>
              <a:rPr lang="ru-RU">
                <a:solidFill>
                  <a:srgbClr val="303035"/>
                </a:solidFill>
                <a:latin typeface="Times New Roman" pitchFamily="18" charset="0"/>
                <a:cs typeface="Times New Roman" pitchFamily="18" charset="0"/>
              </a:rPr>
              <a:t> </a:t>
            </a:r>
            <a:endParaRPr lang="ru-RU">
              <a:latin typeface="Calibri" pitchFamily="34" charset="0"/>
            </a:endParaRPr>
          </a:p>
        </p:txBody>
      </p:sp>
      <p:pic>
        <p:nvPicPr>
          <p:cNvPr id="29725" name="Рисунок 32" descr="диабетическое.jpg"/>
          <p:cNvPicPr>
            <a:picLocks noChangeAspect="1"/>
          </p:cNvPicPr>
          <p:nvPr/>
        </p:nvPicPr>
        <p:blipFill>
          <a:blip r:embed="rId13"/>
          <a:srcRect/>
          <a:stretch>
            <a:fillRect/>
          </a:stretch>
        </p:blipFill>
        <p:spPr bwMode="auto">
          <a:xfrm>
            <a:off x="4857750" y="4643438"/>
            <a:ext cx="1257300" cy="1100137"/>
          </a:xfrm>
          <a:prstGeom prst="rect">
            <a:avLst/>
          </a:prstGeom>
          <a:noFill/>
          <a:ln w="9525">
            <a:noFill/>
            <a:miter lim="800000"/>
            <a:headEnd/>
            <a:tailEnd/>
          </a:ln>
        </p:spPr>
      </p:pic>
      <p:sp>
        <p:nvSpPr>
          <p:cNvPr id="29726" name="Прямоугольник 33"/>
          <p:cNvSpPr>
            <a:spLocks noChangeArrowheads="1"/>
          </p:cNvSpPr>
          <p:nvPr/>
        </p:nvSpPr>
        <p:spPr bwMode="auto">
          <a:xfrm>
            <a:off x="6072188" y="5143500"/>
            <a:ext cx="1851025" cy="396875"/>
          </a:xfrm>
          <a:prstGeom prst="rect">
            <a:avLst/>
          </a:prstGeom>
          <a:noFill/>
          <a:ln w="9525">
            <a:noFill/>
            <a:miter lim="800000"/>
            <a:headEnd/>
            <a:tailEnd/>
          </a:ln>
        </p:spPr>
        <p:txBody>
          <a:bodyPr wrap="none">
            <a:spAutoFit/>
          </a:bodyPr>
          <a:lstStyle/>
          <a:p>
            <a:r>
              <a:rPr lang="ru-RU" sz="2000" b="1">
                <a:latin typeface="Times New Roman" pitchFamily="18" charset="0"/>
                <a:cs typeface="Times New Roman" pitchFamily="18" charset="0"/>
              </a:rPr>
              <a:t>диабетическое</a:t>
            </a:r>
            <a:endParaRPr lang="ru-RU" sz="2000" b="1">
              <a:latin typeface="Calibri" pitchFamily="34" charset="0"/>
            </a:endParaRPr>
          </a:p>
        </p:txBody>
      </p:sp>
      <p:pic>
        <p:nvPicPr>
          <p:cNvPr id="29727" name="Рисунок 34" descr="молочное.jpg"/>
          <p:cNvPicPr>
            <a:picLocks noChangeAspect="1"/>
          </p:cNvPicPr>
          <p:nvPr/>
        </p:nvPicPr>
        <p:blipFill>
          <a:blip r:embed="rId14"/>
          <a:srcRect/>
          <a:stretch>
            <a:fillRect/>
          </a:stretch>
        </p:blipFill>
        <p:spPr bwMode="auto">
          <a:xfrm>
            <a:off x="2428875" y="5643563"/>
            <a:ext cx="1044575" cy="782637"/>
          </a:xfrm>
          <a:prstGeom prst="rect">
            <a:avLst/>
          </a:prstGeom>
          <a:noFill/>
          <a:ln w="9525">
            <a:noFill/>
            <a:miter lim="800000"/>
            <a:headEnd/>
            <a:tailEnd/>
          </a:ln>
        </p:spPr>
      </p:pic>
      <p:sp>
        <p:nvSpPr>
          <p:cNvPr id="29728" name="Прямоугольник 35"/>
          <p:cNvSpPr>
            <a:spLocks noChangeArrowheads="1"/>
          </p:cNvSpPr>
          <p:nvPr/>
        </p:nvSpPr>
        <p:spPr bwMode="auto">
          <a:xfrm>
            <a:off x="3571875" y="5857875"/>
            <a:ext cx="1282700" cy="396875"/>
          </a:xfrm>
          <a:prstGeom prst="rect">
            <a:avLst/>
          </a:prstGeom>
          <a:noFill/>
          <a:ln w="9525">
            <a:noFill/>
            <a:miter lim="800000"/>
            <a:headEnd/>
            <a:tailEnd/>
          </a:ln>
        </p:spPr>
        <p:txBody>
          <a:bodyPr wrap="none">
            <a:spAutoFit/>
          </a:bodyPr>
          <a:lstStyle/>
          <a:p>
            <a:r>
              <a:rPr lang="ru-RU" sz="2000" b="1">
                <a:latin typeface="Times New Roman" pitchFamily="18" charset="0"/>
                <a:cs typeface="Times New Roman" pitchFamily="18" charset="0"/>
              </a:rPr>
              <a:t>молочное</a:t>
            </a:r>
            <a:endParaRPr lang="ru-RU" sz="2000" b="1">
              <a:latin typeface="Calibri" pitchFamily="34" charset="0"/>
            </a:endParaRPr>
          </a:p>
        </p:txBody>
      </p:sp>
      <p:pic>
        <p:nvPicPr>
          <p:cNvPr id="29729" name="Рисунок 36" descr="плодово.jpg"/>
          <p:cNvPicPr>
            <a:picLocks noChangeAspect="1"/>
          </p:cNvPicPr>
          <p:nvPr/>
        </p:nvPicPr>
        <p:blipFill>
          <a:blip r:embed="rId15"/>
          <a:srcRect/>
          <a:stretch>
            <a:fillRect/>
          </a:stretch>
        </p:blipFill>
        <p:spPr bwMode="auto">
          <a:xfrm>
            <a:off x="5072063" y="5786438"/>
            <a:ext cx="1014412" cy="860425"/>
          </a:xfrm>
          <a:prstGeom prst="rect">
            <a:avLst/>
          </a:prstGeom>
          <a:noFill/>
          <a:ln w="9525">
            <a:noFill/>
            <a:miter lim="800000"/>
            <a:headEnd/>
            <a:tailEnd/>
          </a:ln>
        </p:spPr>
      </p:pic>
      <p:sp>
        <p:nvSpPr>
          <p:cNvPr id="29730" name="Прямоугольник 37"/>
          <p:cNvSpPr>
            <a:spLocks noChangeArrowheads="1"/>
          </p:cNvSpPr>
          <p:nvPr/>
        </p:nvSpPr>
        <p:spPr bwMode="auto">
          <a:xfrm>
            <a:off x="6429375" y="6072188"/>
            <a:ext cx="2162175" cy="396875"/>
          </a:xfrm>
          <a:prstGeom prst="rect">
            <a:avLst/>
          </a:prstGeom>
          <a:noFill/>
          <a:ln w="9525">
            <a:noFill/>
            <a:miter lim="800000"/>
            <a:headEnd/>
            <a:tailEnd/>
          </a:ln>
        </p:spPr>
        <p:txBody>
          <a:bodyPr wrap="none">
            <a:spAutoFit/>
          </a:bodyPr>
          <a:lstStyle/>
          <a:p>
            <a:r>
              <a:rPr lang="ru-RU" sz="2000" b="1">
                <a:latin typeface="Times New Roman" pitchFamily="18" charset="0"/>
                <a:cs typeface="Times New Roman" pitchFamily="18" charset="0"/>
              </a:rPr>
              <a:t> плодово-ягодное</a:t>
            </a:r>
            <a:endParaRPr lang="ru-RU" sz="2000" b="1">
              <a:latin typeface="Calibri" pitchFamily="34" charset="0"/>
            </a:endParaRPr>
          </a:p>
        </p:txBody>
      </p:sp>
    </p:spTree>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2" descr="C:\Users\87н\Desktop\шаблон.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0722" name="Rectangle 9"/>
          <p:cNvSpPr>
            <a:spLocks noGrp="1"/>
          </p:cNvSpPr>
          <p:nvPr>
            <p:ph type="body" sz="half" idx="4294967295"/>
          </p:nvPr>
        </p:nvSpPr>
        <p:spPr>
          <a:xfrm>
            <a:off x="457200" y="836613"/>
            <a:ext cx="4186238" cy="5289550"/>
          </a:xfrm>
        </p:spPr>
        <p:txBody>
          <a:bodyPr/>
          <a:lstStyle/>
          <a:p>
            <a:pPr algn="ctr" eaLnBrk="1" hangingPunct="1">
              <a:lnSpc>
                <a:spcPct val="80000"/>
              </a:lnSpc>
              <a:buFontTx/>
              <a:buNone/>
            </a:pPr>
            <a:r>
              <a:rPr lang="ru-RU" sz="2800" b="1" i="1" smtClean="0">
                <a:solidFill>
                  <a:srgbClr val="660033"/>
                </a:solidFill>
                <a:latin typeface="Tahoma" pitchFamily="34" charset="0"/>
              </a:rPr>
              <a:t>Польза</a:t>
            </a:r>
          </a:p>
          <a:p>
            <a:pPr eaLnBrk="1" hangingPunct="1">
              <a:lnSpc>
                <a:spcPct val="80000"/>
              </a:lnSpc>
              <a:buClr>
                <a:srgbClr val="660033"/>
              </a:buClr>
              <a:buFont typeface="Wingdings" pitchFamily="2" charset="2"/>
              <a:buChar char="ü"/>
            </a:pPr>
            <a:r>
              <a:rPr lang="ru-RU" sz="2600" b="1" smtClean="0">
                <a:latin typeface="Times New Roman" pitchFamily="18" charset="0"/>
              </a:rPr>
              <a:t>поднимает настроение;</a:t>
            </a:r>
          </a:p>
          <a:p>
            <a:pPr eaLnBrk="1" hangingPunct="1">
              <a:lnSpc>
                <a:spcPct val="80000"/>
              </a:lnSpc>
              <a:buClr>
                <a:srgbClr val="660033"/>
              </a:buClr>
              <a:buFont typeface="Wingdings" pitchFamily="2" charset="2"/>
              <a:buChar char="ü"/>
            </a:pPr>
            <a:r>
              <a:rPr lang="ru-RU" sz="2600" b="1" smtClean="0">
                <a:latin typeface="Times New Roman" pitchFamily="18" charset="0"/>
              </a:rPr>
              <a:t>останавливает кровотечения;</a:t>
            </a:r>
          </a:p>
          <a:p>
            <a:pPr eaLnBrk="1" hangingPunct="1">
              <a:lnSpc>
                <a:spcPct val="80000"/>
              </a:lnSpc>
              <a:buClr>
                <a:srgbClr val="660033"/>
              </a:buClr>
              <a:buFont typeface="Wingdings" pitchFamily="2" charset="2"/>
              <a:buChar char="ü"/>
            </a:pPr>
            <a:r>
              <a:rPr lang="ru-RU" sz="2600" b="1" smtClean="0">
                <a:latin typeface="Times New Roman" pitchFamily="18" charset="0"/>
              </a:rPr>
              <a:t>источник  витаминов</a:t>
            </a:r>
          </a:p>
          <a:p>
            <a:pPr eaLnBrk="1" hangingPunct="1">
              <a:lnSpc>
                <a:spcPct val="80000"/>
              </a:lnSpc>
              <a:buClr>
                <a:srgbClr val="660033"/>
              </a:buClr>
              <a:buFont typeface="Wingdings" pitchFamily="2" charset="2"/>
              <a:buNone/>
            </a:pPr>
            <a:r>
              <a:rPr lang="ru-RU" sz="2600" b="1" smtClean="0">
                <a:latin typeface="Times New Roman" pitchFamily="18" charset="0"/>
              </a:rPr>
              <a:t>    А, В, D, Е и Р;</a:t>
            </a:r>
          </a:p>
          <a:p>
            <a:pPr eaLnBrk="1" hangingPunct="1">
              <a:lnSpc>
                <a:spcPct val="80000"/>
              </a:lnSpc>
              <a:buClr>
                <a:srgbClr val="660033"/>
              </a:buClr>
              <a:buFont typeface="Wingdings" pitchFamily="2" charset="2"/>
              <a:buChar char="ü"/>
            </a:pPr>
            <a:r>
              <a:rPr lang="ru-RU" sz="2600" b="1" smtClean="0">
                <a:latin typeface="Times New Roman" pitchFamily="18" charset="0"/>
              </a:rPr>
              <a:t>источник фосфора, магния, калия и железа;</a:t>
            </a:r>
          </a:p>
          <a:p>
            <a:pPr eaLnBrk="1" hangingPunct="1">
              <a:lnSpc>
                <a:spcPct val="80000"/>
              </a:lnSpc>
              <a:buClr>
                <a:srgbClr val="660033"/>
              </a:buClr>
              <a:buFont typeface="Wingdings" pitchFamily="2" charset="2"/>
              <a:buChar char="ü"/>
            </a:pPr>
            <a:r>
              <a:rPr lang="ru-RU" sz="2600" b="1" smtClean="0">
                <a:latin typeface="Times New Roman" pitchFamily="18" charset="0"/>
              </a:rPr>
              <a:t>усиливает  мозговую  деятельность; </a:t>
            </a:r>
          </a:p>
          <a:p>
            <a:pPr eaLnBrk="1" hangingPunct="1">
              <a:lnSpc>
                <a:spcPct val="80000"/>
              </a:lnSpc>
              <a:buClr>
                <a:srgbClr val="660033"/>
              </a:buClr>
              <a:buFont typeface="Wingdings" pitchFamily="2" charset="2"/>
              <a:buChar char="ü"/>
            </a:pPr>
            <a:r>
              <a:rPr lang="ru-RU" sz="2600" b="1" smtClean="0">
                <a:latin typeface="Times New Roman" pitchFamily="18" charset="0"/>
              </a:rPr>
              <a:t>быстро усваивается, утоляет  голод; </a:t>
            </a:r>
          </a:p>
          <a:p>
            <a:pPr eaLnBrk="1" hangingPunct="1">
              <a:lnSpc>
                <a:spcPct val="80000"/>
              </a:lnSpc>
              <a:buClr>
                <a:srgbClr val="660033"/>
              </a:buClr>
              <a:buFont typeface="Wingdings" pitchFamily="2" charset="2"/>
              <a:buChar char="ü"/>
            </a:pPr>
            <a:r>
              <a:rPr lang="ru-RU" sz="2600" b="1" smtClean="0">
                <a:latin typeface="Times New Roman" pitchFamily="18" charset="0"/>
              </a:rPr>
              <a:t> отличное средство для закаливания. </a:t>
            </a:r>
          </a:p>
          <a:p>
            <a:pPr eaLnBrk="1" hangingPunct="1">
              <a:lnSpc>
                <a:spcPct val="80000"/>
              </a:lnSpc>
            </a:pPr>
            <a:endParaRPr lang="ru-RU" sz="2400" b="1" smtClean="0">
              <a:latin typeface="Times New Roman" pitchFamily="18" charset="0"/>
            </a:endParaRPr>
          </a:p>
        </p:txBody>
      </p:sp>
      <p:sp>
        <p:nvSpPr>
          <p:cNvPr id="30723" name="Rectangle 10"/>
          <p:cNvSpPr>
            <a:spLocks noGrp="1"/>
          </p:cNvSpPr>
          <p:nvPr>
            <p:ph type="body" sz="half" idx="4294967295"/>
          </p:nvPr>
        </p:nvSpPr>
        <p:spPr>
          <a:xfrm>
            <a:off x="4648200" y="908050"/>
            <a:ext cx="4038600" cy="5218113"/>
          </a:xfrm>
        </p:spPr>
        <p:txBody>
          <a:bodyPr/>
          <a:lstStyle/>
          <a:p>
            <a:pPr algn="ctr" eaLnBrk="1" hangingPunct="1">
              <a:lnSpc>
                <a:spcPct val="80000"/>
              </a:lnSpc>
              <a:buFontTx/>
              <a:buNone/>
            </a:pPr>
            <a:r>
              <a:rPr lang="ru-RU" sz="2800" b="1" i="1" smtClean="0">
                <a:solidFill>
                  <a:srgbClr val="660033"/>
                </a:solidFill>
                <a:latin typeface="Tahoma" pitchFamily="34" charset="0"/>
              </a:rPr>
              <a:t>Вред</a:t>
            </a:r>
          </a:p>
          <a:p>
            <a:pPr eaLnBrk="1" hangingPunct="1">
              <a:lnSpc>
                <a:spcPct val="80000"/>
              </a:lnSpc>
              <a:buClr>
                <a:srgbClr val="660033"/>
              </a:buClr>
              <a:buFont typeface="Wingdings" pitchFamily="2" charset="2"/>
              <a:buChar char="ü"/>
            </a:pPr>
            <a:r>
              <a:rPr lang="ru-RU" sz="2600" b="1" smtClean="0">
                <a:latin typeface="Times New Roman" pitchFamily="18" charset="0"/>
              </a:rPr>
              <a:t>высококалорийный продукт, нельзя  людям  с  избыточным  весом;</a:t>
            </a:r>
          </a:p>
          <a:p>
            <a:pPr eaLnBrk="1" hangingPunct="1">
              <a:lnSpc>
                <a:spcPct val="80000"/>
              </a:lnSpc>
              <a:buClr>
                <a:srgbClr val="660033"/>
              </a:buClr>
              <a:buFont typeface="Wingdings" pitchFamily="2" charset="2"/>
              <a:buChar char="ü"/>
            </a:pPr>
            <a:r>
              <a:rPr lang="ru-RU" sz="2600" b="1" smtClean="0">
                <a:latin typeface="Times New Roman" pitchFamily="18" charset="0"/>
              </a:rPr>
              <a:t>содержит сахар, нельзя диабетикам;</a:t>
            </a:r>
          </a:p>
          <a:p>
            <a:pPr eaLnBrk="1" hangingPunct="1">
              <a:lnSpc>
                <a:spcPct val="80000"/>
              </a:lnSpc>
              <a:buClr>
                <a:srgbClr val="660033"/>
              </a:buClr>
              <a:buFont typeface="Wingdings" pitchFamily="2" charset="2"/>
              <a:buChar char="ü"/>
            </a:pPr>
            <a:r>
              <a:rPr lang="ru-RU" sz="2600" b="1" smtClean="0">
                <a:latin typeface="Times New Roman" pitchFamily="18" charset="0"/>
              </a:rPr>
              <a:t>вызывает  болезни  горла;</a:t>
            </a:r>
          </a:p>
          <a:p>
            <a:pPr eaLnBrk="1" hangingPunct="1">
              <a:lnSpc>
                <a:spcPct val="80000"/>
              </a:lnSpc>
              <a:buClr>
                <a:srgbClr val="660033"/>
              </a:buClr>
              <a:buFont typeface="Wingdings" pitchFamily="2" charset="2"/>
              <a:buChar char="ü"/>
            </a:pPr>
            <a:r>
              <a:rPr lang="ru-RU" sz="2600" b="1" smtClean="0">
                <a:latin typeface="Times New Roman" pitchFamily="18" charset="0"/>
              </a:rPr>
              <a:t>портит  зубы;</a:t>
            </a:r>
          </a:p>
          <a:p>
            <a:pPr eaLnBrk="1" hangingPunct="1">
              <a:lnSpc>
                <a:spcPct val="80000"/>
              </a:lnSpc>
              <a:buClr>
                <a:srgbClr val="660033"/>
              </a:buClr>
              <a:buFont typeface="Wingdings" pitchFamily="2" charset="2"/>
              <a:buChar char="ü"/>
            </a:pPr>
            <a:r>
              <a:rPr lang="ru-RU" sz="2600" b="1" smtClean="0">
                <a:latin typeface="Times New Roman" pitchFamily="18" charset="0"/>
              </a:rPr>
              <a:t>повышает содержание холестерина в крови.</a:t>
            </a:r>
          </a:p>
          <a:p>
            <a:pPr eaLnBrk="1" hangingPunct="1">
              <a:lnSpc>
                <a:spcPct val="80000"/>
              </a:lnSpc>
              <a:buClr>
                <a:srgbClr val="660033"/>
              </a:buClr>
              <a:buFontTx/>
              <a:buChar char="-"/>
            </a:pPr>
            <a:endParaRPr lang="ru-RU" sz="2600" b="1" smtClean="0">
              <a:latin typeface="Times New Roman" pitchFamily="18" charset="0"/>
            </a:endParaRPr>
          </a:p>
          <a:p>
            <a:pPr eaLnBrk="1" hangingPunct="1">
              <a:lnSpc>
                <a:spcPct val="80000"/>
              </a:lnSpc>
              <a:buClr>
                <a:srgbClr val="660033"/>
              </a:buClr>
              <a:buFont typeface="Wingdings" pitchFamily="2" charset="2"/>
              <a:buNone/>
            </a:pPr>
            <a:r>
              <a:rPr lang="ru-RU" sz="2600" smtClean="0">
                <a:latin typeface="Tahoma" pitchFamily="34" charset="0"/>
              </a:rPr>
              <a:t>-</a:t>
            </a:r>
          </a:p>
          <a:p>
            <a:pPr eaLnBrk="1" hangingPunct="1">
              <a:lnSpc>
                <a:spcPct val="80000"/>
              </a:lnSpc>
            </a:pPr>
            <a:endParaRPr lang="ru-RU" sz="2400" smtClean="0"/>
          </a:p>
        </p:txBody>
      </p:sp>
    </p:spTree>
  </p:cSld>
  <p:clrMapOvr>
    <a:masterClrMapping/>
  </p:clrMapOvr>
  <p:transition spd="slow">
    <p:wheel spokes="2"/>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68" name="Picture 2" descr="C:\Users\87н\Desktop\шаблон.jpg"/>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49169" name="Rectangle 5"/>
          <p:cNvSpPr>
            <a:spLocks noGrp="1"/>
          </p:cNvSpPr>
          <p:nvPr>
            <p:ph type="title" sz="quarter"/>
          </p:nvPr>
        </p:nvSpPr>
        <p:spPr>
          <a:xfrm>
            <a:off x="395288" y="765175"/>
            <a:ext cx="8291512" cy="652463"/>
          </a:xfrm>
        </p:spPr>
        <p:txBody>
          <a:bodyPr/>
          <a:lstStyle/>
          <a:p>
            <a:pPr algn="l" eaLnBrk="1" hangingPunct="1"/>
            <a:r>
              <a:rPr lang="ru-RU" sz="4000" b="1" smtClean="0">
                <a:solidFill>
                  <a:srgbClr val="C00000"/>
                </a:solidFill>
              </a:rPr>
              <a:t/>
            </a:r>
            <a:br>
              <a:rPr lang="ru-RU" sz="4000" b="1" smtClean="0">
                <a:solidFill>
                  <a:srgbClr val="C00000"/>
                </a:solidFill>
              </a:rPr>
            </a:br>
            <a:r>
              <a:rPr lang="ru-RU" sz="4000" b="1" smtClean="0">
                <a:solidFill>
                  <a:srgbClr val="C00000"/>
                </a:solidFill>
              </a:rPr>
              <a:t>  Анкетирование</a:t>
            </a:r>
            <a:br>
              <a:rPr lang="ru-RU" sz="4000" b="1" smtClean="0">
                <a:solidFill>
                  <a:srgbClr val="C00000"/>
                </a:solidFill>
              </a:rPr>
            </a:br>
            <a:endParaRPr lang="ru-RU" sz="4000" b="1" smtClean="0">
              <a:solidFill>
                <a:srgbClr val="C00000"/>
              </a:solidFill>
            </a:endParaRPr>
          </a:p>
        </p:txBody>
      </p:sp>
      <p:graphicFrame>
        <p:nvGraphicFramePr>
          <p:cNvPr id="49164" name="Object 12"/>
          <p:cNvGraphicFramePr>
            <a:graphicFrameLocks noGrp="1" noChangeAspect="1"/>
          </p:cNvGraphicFramePr>
          <p:nvPr>
            <p:ph sz="quarter" idx="1"/>
          </p:nvPr>
        </p:nvGraphicFramePr>
        <p:xfrm>
          <a:off x="457200" y="1616075"/>
          <a:ext cx="4038600" cy="2154238"/>
        </p:xfrm>
        <a:graphic>
          <a:graphicData uri="http://schemas.openxmlformats.org/presentationml/2006/ole">
            <p:oleObj spid="_x0000_s49164" name="Диаграмма" r:id="rId4" imgW="7962900" imgH="4248150" progId="Excel.Chart.8">
              <p:embed/>
            </p:oleObj>
          </a:graphicData>
        </a:graphic>
      </p:graphicFrame>
      <p:graphicFrame>
        <p:nvGraphicFramePr>
          <p:cNvPr id="49165" name="Object 13"/>
          <p:cNvGraphicFramePr>
            <a:graphicFrameLocks noGrp="1" noChangeAspect="1"/>
          </p:cNvGraphicFramePr>
          <p:nvPr>
            <p:ph sz="quarter" idx="2"/>
          </p:nvPr>
        </p:nvGraphicFramePr>
        <p:xfrm>
          <a:off x="4648200" y="1616075"/>
          <a:ext cx="4038600" cy="2154238"/>
        </p:xfrm>
        <a:graphic>
          <a:graphicData uri="http://schemas.openxmlformats.org/presentationml/2006/ole">
            <p:oleObj spid="_x0000_s49165" name="Диаграмма" r:id="rId5" imgW="7962900" imgH="4248150" progId="Excel.Chart.8">
              <p:embed/>
            </p:oleObj>
          </a:graphicData>
        </a:graphic>
      </p:graphicFrame>
      <p:sp>
        <p:nvSpPr>
          <p:cNvPr id="49170" name="Rectangle 4"/>
          <p:cNvSpPr>
            <a:spLocks noGrp="1"/>
          </p:cNvSpPr>
          <p:nvPr>
            <p:ph type="body" sz="half" idx="4294967295"/>
          </p:nvPr>
        </p:nvSpPr>
        <p:spPr>
          <a:xfrm>
            <a:off x="5105400" y="908050"/>
            <a:ext cx="4038600" cy="5218113"/>
          </a:xfrm>
        </p:spPr>
        <p:txBody>
          <a:bodyPr/>
          <a:lstStyle/>
          <a:p>
            <a:pPr eaLnBrk="1" hangingPunct="1">
              <a:buClr>
                <a:srgbClr val="660033"/>
              </a:buClr>
              <a:buFont typeface="Wingdings" pitchFamily="2" charset="2"/>
              <a:buNone/>
            </a:pPr>
            <a:r>
              <a:rPr lang="ru-RU" sz="3100" smtClean="0">
                <a:latin typeface="Tahoma" pitchFamily="34" charset="0"/>
              </a:rPr>
              <a:t>-</a:t>
            </a:r>
          </a:p>
          <a:p>
            <a:pPr eaLnBrk="1" hangingPunct="1"/>
            <a:endParaRPr lang="ru-RU" sz="2800" smtClean="0"/>
          </a:p>
        </p:txBody>
      </p:sp>
      <p:graphicFrame>
        <p:nvGraphicFramePr>
          <p:cNvPr id="49166" name="Object 14"/>
          <p:cNvGraphicFramePr>
            <a:graphicFrameLocks noGrp="1" noChangeAspect="1"/>
          </p:cNvGraphicFramePr>
          <p:nvPr>
            <p:ph sz="quarter" idx="3"/>
          </p:nvPr>
        </p:nvGraphicFramePr>
        <p:xfrm>
          <a:off x="457200" y="3954463"/>
          <a:ext cx="4038600" cy="2154237"/>
        </p:xfrm>
        <a:graphic>
          <a:graphicData uri="http://schemas.openxmlformats.org/presentationml/2006/ole">
            <p:oleObj spid="_x0000_s49166" name="Диаграмма" r:id="rId6" imgW="7962900" imgH="4248150" progId="Excel.Chart.8">
              <p:embed/>
            </p:oleObj>
          </a:graphicData>
        </a:graphic>
      </p:graphicFrame>
      <p:graphicFrame>
        <p:nvGraphicFramePr>
          <p:cNvPr id="49167" name="Object 15"/>
          <p:cNvGraphicFramePr>
            <a:graphicFrameLocks noGrp="1" noChangeAspect="1"/>
          </p:cNvGraphicFramePr>
          <p:nvPr>
            <p:ph sz="quarter" idx="4"/>
          </p:nvPr>
        </p:nvGraphicFramePr>
        <p:xfrm>
          <a:off x="4648200" y="3954463"/>
          <a:ext cx="4038600" cy="2154237"/>
        </p:xfrm>
        <a:graphic>
          <a:graphicData uri="http://schemas.openxmlformats.org/presentationml/2006/ole">
            <p:oleObj spid="_x0000_s49167" name="Диаграмма" r:id="rId7" imgW="7962900" imgH="4248150" progId="Excel.Chart.8">
              <p:embed/>
            </p:oleObj>
          </a:graphicData>
        </a:graphic>
      </p:graphicFrame>
    </p:spTree>
  </p:cSld>
  <p:clrMapOvr>
    <a:masterClrMapping/>
  </p:clrMapOvr>
  <p:transition spd="slow">
    <p:wheel spokes="2"/>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2" descr="C:\Users\87н\Desktop\шаблон.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50178" name="Rectangle 5"/>
          <p:cNvSpPr>
            <a:spLocks noGrp="1"/>
          </p:cNvSpPr>
          <p:nvPr>
            <p:ph type="title"/>
          </p:nvPr>
        </p:nvSpPr>
        <p:spPr>
          <a:xfrm>
            <a:off x="395288" y="692150"/>
            <a:ext cx="8291512" cy="1081088"/>
          </a:xfrm>
        </p:spPr>
        <p:txBody>
          <a:bodyPr/>
          <a:lstStyle/>
          <a:p>
            <a:pPr algn="l" eaLnBrk="1" hangingPunct="1"/>
            <a:r>
              <a:rPr lang="ru-RU" b="1" smtClean="0">
                <a:solidFill>
                  <a:srgbClr val="C00000"/>
                </a:solidFill>
              </a:rPr>
              <a:t>Социологический опрос</a:t>
            </a:r>
          </a:p>
        </p:txBody>
      </p:sp>
      <p:sp>
        <p:nvSpPr>
          <p:cNvPr id="50179" name="Rectangle 4"/>
          <p:cNvSpPr>
            <a:spLocks noGrp="1"/>
          </p:cNvSpPr>
          <p:nvPr>
            <p:ph type="body" sz="half" idx="2"/>
          </p:nvPr>
        </p:nvSpPr>
        <p:spPr/>
        <p:txBody>
          <a:bodyPr/>
          <a:lstStyle/>
          <a:p>
            <a:pPr marL="533400" indent="-533400" eaLnBrk="1" hangingPunct="1">
              <a:lnSpc>
                <a:spcPct val="90000"/>
              </a:lnSpc>
              <a:buClr>
                <a:srgbClr val="660033"/>
              </a:buClr>
              <a:buFont typeface="Wingdings" pitchFamily="2" charset="2"/>
              <a:buAutoNum type="arabicPeriod"/>
            </a:pPr>
            <a:r>
              <a:rPr lang="ru-RU" sz="2800" b="1" smtClean="0">
                <a:solidFill>
                  <a:srgbClr val="660066"/>
                </a:solidFill>
                <a:latin typeface="Times New Roman" pitchFamily="18" charset="0"/>
              </a:rPr>
              <a:t>Точного представления о пользе и вреде мороженого не имеют.</a:t>
            </a:r>
          </a:p>
          <a:p>
            <a:pPr marL="533400" indent="-533400" eaLnBrk="1" hangingPunct="1">
              <a:lnSpc>
                <a:spcPct val="90000"/>
              </a:lnSpc>
              <a:buClr>
                <a:srgbClr val="660033"/>
              </a:buClr>
              <a:buFont typeface="Wingdings" pitchFamily="2" charset="2"/>
              <a:buAutoNum type="arabicPeriod"/>
            </a:pPr>
            <a:r>
              <a:rPr lang="ru-RU" sz="2800" b="1" smtClean="0">
                <a:solidFill>
                  <a:srgbClr val="660066"/>
                </a:solidFill>
                <a:latin typeface="Times New Roman" pitchFamily="18" charset="0"/>
              </a:rPr>
              <a:t>Какое мороженое предложить людям, имеющим хронические заболевания, не знают.</a:t>
            </a:r>
          </a:p>
          <a:p>
            <a:pPr marL="533400" indent="-533400" eaLnBrk="1" hangingPunct="1">
              <a:lnSpc>
                <a:spcPct val="90000"/>
              </a:lnSpc>
            </a:pPr>
            <a:endParaRPr lang="ru-RU" sz="2800" b="1" smtClean="0">
              <a:solidFill>
                <a:srgbClr val="660066"/>
              </a:solidFill>
              <a:latin typeface="Times New Roman" pitchFamily="18" charset="0"/>
            </a:endParaRPr>
          </a:p>
        </p:txBody>
      </p:sp>
      <p:pic>
        <p:nvPicPr>
          <p:cNvPr id="50180" name="Picture 7"/>
          <p:cNvPicPr>
            <a:picLocks noGrp="1" noChangeAspect="1" noChangeArrowheads="1"/>
          </p:cNvPicPr>
          <p:nvPr>
            <p:ph sz="half" idx="1"/>
          </p:nvPr>
        </p:nvPicPr>
        <p:blipFill>
          <a:blip r:embed="rId3"/>
          <a:srcRect/>
          <a:stretch>
            <a:fillRect/>
          </a:stretch>
        </p:blipFill>
        <p:spPr>
          <a:xfrm>
            <a:off x="395288" y="2133600"/>
            <a:ext cx="3889375" cy="2951163"/>
          </a:xfrm>
        </p:spPr>
      </p:pic>
    </p:spTree>
  </p:cSld>
  <p:clrMapOvr>
    <a:masterClrMapping/>
  </p:clrMapOvr>
  <p:transition spd="slow">
    <p:wheel spokes="2"/>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1" name="Picture 2" descr="C:\Users\87н\Desktop\шаблон.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51202" name="Rectangle 3"/>
          <p:cNvSpPr>
            <a:spLocks noGrp="1"/>
          </p:cNvSpPr>
          <p:nvPr>
            <p:ph type="title"/>
          </p:nvPr>
        </p:nvSpPr>
        <p:spPr>
          <a:xfrm>
            <a:off x="395288" y="692150"/>
            <a:ext cx="8291512" cy="1081088"/>
          </a:xfrm>
        </p:spPr>
        <p:txBody>
          <a:bodyPr/>
          <a:lstStyle/>
          <a:p>
            <a:pPr algn="l" eaLnBrk="1" hangingPunct="1"/>
            <a:r>
              <a:rPr lang="ru-RU" sz="2800" b="1" smtClean="0">
                <a:solidFill>
                  <a:srgbClr val="C00000"/>
                </a:solidFill>
                <a:latin typeface="Times New Roman" pitchFamily="18" charset="0"/>
              </a:rPr>
              <a:t>Изготовление мороженого в домашних условиях</a:t>
            </a:r>
            <a:br>
              <a:rPr lang="ru-RU" sz="2800" b="1" smtClean="0">
                <a:solidFill>
                  <a:srgbClr val="C00000"/>
                </a:solidFill>
                <a:latin typeface="Times New Roman" pitchFamily="18" charset="0"/>
              </a:rPr>
            </a:br>
            <a:r>
              <a:rPr lang="ru-RU" sz="2800" b="1" smtClean="0">
                <a:solidFill>
                  <a:schemeClr val="hlink"/>
                </a:solidFill>
                <a:latin typeface="Times New Roman" pitchFamily="18" charset="0"/>
              </a:rPr>
              <a:t>МОЛОЧНОЕ</a:t>
            </a:r>
          </a:p>
        </p:txBody>
      </p:sp>
      <p:sp>
        <p:nvSpPr>
          <p:cNvPr id="51203" name="Rectangle 4"/>
          <p:cNvSpPr>
            <a:spLocks noGrp="1"/>
          </p:cNvSpPr>
          <p:nvPr>
            <p:ph type="body" sz="half" idx="2"/>
          </p:nvPr>
        </p:nvSpPr>
        <p:spPr/>
        <p:txBody>
          <a:bodyPr/>
          <a:lstStyle/>
          <a:p>
            <a:pPr marL="533400" indent="-533400" eaLnBrk="1" hangingPunct="1">
              <a:buClr>
                <a:srgbClr val="660033"/>
              </a:buClr>
              <a:buFont typeface="Wingdings" pitchFamily="2" charset="2"/>
              <a:buAutoNum type="arabicPeriod"/>
            </a:pPr>
            <a:endParaRPr lang="ru-RU" b="1" smtClean="0">
              <a:solidFill>
                <a:srgbClr val="660066"/>
              </a:solidFill>
              <a:latin typeface="Times New Roman" pitchFamily="18" charset="0"/>
            </a:endParaRPr>
          </a:p>
          <a:p>
            <a:pPr marL="533400" indent="-533400" eaLnBrk="1" hangingPunct="1"/>
            <a:endParaRPr lang="ru-RU" b="1" smtClean="0">
              <a:solidFill>
                <a:srgbClr val="660066"/>
              </a:solidFill>
              <a:latin typeface="Times New Roman" pitchFamily="18" charset="0"/>
            </a:endParaRPr>
          </a:p>
        </p:txBody>
      </p:sp>
      <p:pic>
        <p:nvPicPr>
          <p:cNvPr id="54279" name="Picture 7"/>
          <p:cNvPicPr>
            <a:picLocks noGrp="1" noChangeAspect="1" noChangeArrowheads="1"/>
          </p:cNvPicPr>
          <p:nvPr>
            <p:ph sz="half" idx="1"/>
          </p:nvPr>
        </p:nvPicPr>
        <p:blipFill>
          <a:blip r:embed="rId3"/>
          <a:srcRect/>
          <a:stretch>
            <a:fillRect/>
          </a:stretch>
        </p:blipFill>
        <p:spPr>
          <a:xfrm>
            <a:off x="1835150" y="1916113"/>
            <a:ext cx="5041900" cy="3384550"/>
          </a:xfrm>
        </p:spPr>
      </p:pic>
      <p:pic>
        <p:nvPicPr>
          <p:cNvPr id="54280" name="Picture 8"/>
          <p:cNvPicPr>
            <a:picLocks noChangeAspect="1" noChangeArrowheads="1"/>
          </p:cNvPicPr>
          <p:nvPr/>
        </p:nvPicPr>
        <p:blipFill>
          <a:blip r:embed="rId4"/>
          <a:srcRect/>
          <a:stretch>
            <a:fillRect/>
          </a:stretch>
        </p:blipFill>
        <p:spPr bwMode="auto">
          <a:xfrm>
            <a:off x="1835150" y="1916113"/>
            <a:ext cx="5041900" cy="3384550"/>
          </a:xfrm>
          <a:prstGeom prst="rect">
            <a:avLst/>
          </a:prstGeom>
          <a:noFill/>
          <a:ln w="9525">
            <a:noFill/>
            <a:miter lim="800000"/>
            <a:headEnd/>
            <a:tailEnd/>
          </a:ln>
        </p:spPr>
      </p:pic>
      <p:pic>
        <p:nvPicPr>
          <p:cNvPr id="54281" name="Picture 9"/>
          <p:cNvPicPr>
            <a:picLocks noChangeAspect="1" noChangeArrowheads="1"/>
          </p:cNvPicPr>
          <p:nvPr/>
        </p:nvPicPr>
        <p:blipFill>
          <a:blip r:embed="rId5"/>
          <a:srcRect/>
          <a:stretch>
            <a:fillRect/>
          </a:stretch>
        </p:blipFill>
        <p:spPr bwMode="auto">
          <a:xfrm>
            <a:off x="1835150" y="1916113"/>
            <a:ext cx="5041900" cy="3384550"/>
          </a:xfrm>
          <a:prstGeom prst="rect">
            <a:avLst/>
          </a:prstGeom>
          <a:noFill/>
          <a:ln w="9525">
            <a:noFill/>
            <a:miter lim="800000"/>
            <a:headEnd/>
            <a:tailEnd/>
          </a:ln>
        </p:spPr>
      </p:pic>
      <p:pic>
        <p:nvPicPr>
          <p:cNvPr id="54282" name="Picture 10"/>
          <p:cNvPicPr>
            <a:picLocks noChangeAspect="1" noChangeArrowheads="1"/>
          </p:cNvPicPr>
          <p:nvPr/>
        </p:nvPicPr>
        <p:blipFill>
          <a:blip r:embed="rId6"/>
          <a:srcRect/>
          <a:stretch>
            <a:fillRect/>
          </a:stretch>
        </p:blipFill>
        <p:spPr bwMode="auto">
          <a:xfrm>
            <a:off x="1835150" y="1916113"/>
            <a:ext cx="5041900" cy="3384550"/>
          </a:xfrm>
          <a:prstGeom prst="rect">
            <a:avLst/>
          </a:prstGeom>
          <a:noFill/>
          <a:ln w="9525">
            <a:noFill/>
            <a:miter lim="800000"/>
            <a:headEnd/>
            <a:tailEnd/>
          </a:ln>
        </p:spPr>
      </p:pic>
      <p:pic>
        <p:nvPicPr>
          <p:cNvPr id="54283" name="Picture 11"/>
          <p:cNvPicPr>
            <a:picLocks noChangeAspect="1" noChangeArrowheads="1"/>
          </p:cNvPicPr>
          <p:nvPr/>
        </p:nvPicPr>
        <p:blipFill>
          <a:blip r:embed="rId7"/>
          <a:srcRect/>
          <a:stretch>
            <a:fillRect/>
          </a:stretch>
        </p:blipFill>
        <p:spPr bwMode="auto">
          <a:xfrm>
            <a:off x="1835150" y="1916113"/>
            <a:ext cx="5041900" cy="3384550"/>
          </a:xfrm>
          <a:prstGeom prst="rect">
            <a:avLst/>
          </a:prstGeom>
          <a:noFill/>
          <a:ln w="9525">
            <a:noFill/>
            <a:miter lim="800000"/>
            <a:headEnd/>
            <a:tailEnd/>
          </a:ln>
        </p:spPr>
      </p:pic>
      <p:pic>
        <p:nvPicPr>
          <p:cNvPr id="54285" name="Picture 13"/>
          <p:cNvPicPr>
            <a:picLocks noChangeAspect="1" noChangeArrowheads="1"/>
          </p:cNvPicPr>
          <p:nvPr/>
        </p:nvPicPr>
        <p:blipFill>
          <a:blip r:embed="rId8"/>
          <a:srcRect/>
          <a:stretch>
            <a:fillRect/>
          </a:stretch>
        </p:blipFill>
        <p:spPr bwMode="auto">
          <a:xfrm>
            <a:off x="1835150" y="1916113"/>
            <a:ext cx="5041900" cy="3384550"/>
          </a:xfrm>
          <a:prstGeom prst="rect">
            <a:avLst/>
          </a:prstGeom>
          <a:noFill/>
          <a:ln w="9525">
            <a:noFill/>
            <a:miter lim="800000"/>
            <a:headEnd/>
            <a:tailEnd/>
          </a:ln>
        </p:spPr>
      </p:pic>
    </p:spTree>
  </p:cSld>
  <p:clrMapOvr>
    <a:masterClrMapping/>
  </p:clrMapOvr>
  <p:transition spd="slow">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54279"/>
                                        </p:tgtEl>
                                        <p:attrNameLst>
                                          <p:attrName>style.visibility</p:attrName>
                                        </p:attrNameLst>
                                      </p:cBhvr>
                                      <p:to>
                                        <p:strVal val="visible"/>
                                      </p:to>
                                    </p:set>
                                    <p:animEffect transition="in" filter="fade">
                                      <p:cBhvr>
                                        <p:cTn id="7" dur="770" decel="100000"/>
                                        <p:tgtEl>
                                          <p:spTgt spid="54279"/>
                                        </p:tgtEl>
                                      </p:cBhvr>
                                    </p:animEffect>
                                    <p:animScale>
                                      <p:cBhvr>
                                        <p:cTn id="8" dur="770" decel="100000"/>
                                        <p:tgtEl>
                                          <p:spTgt spid="54279"/>
                                        </p:tgtEl>
                                      </p:cBhvr>
                                      <p:from x="10000" y="10000"/>
                                      <p:to x="200000" y="450000"/>
                                    </p:animScale>
                                    <p:animScale>
                                      <p:cBhvr>
                                        <p:cTn id="9" dur="1230" accel="100000" fill="hold">
                                          <p:stCondLst>
                                            <p:cond delay="770"/>
                                          </p:stCondLst>
                                        </p:cTn>
                                        <p:tgtEl>
                                          <p:spTgt spid="54279"/>
                                        </p:tgtEl>
                                      </p:cBhvr>
                                      <p:from x="200000" y="450000"/>
                                      <p:to x="100000" y="100000"/>
                                    </p:animScale>
                                    <p:set>
                                      <p:cBhvr>
                                        <p:cTn id="10" dur="770" fill="hold"/>
                                        <p:tgtEl>
                                          <p:spTgt spid="54279"/>
                                        </p:tgtEl>
                                        <p:attrNameLst>
                                          <p:attrName>ppt_x</p:attrName>
                                        </p:attrNameLst>
                                      </p:cBhvr>
                                      <p:to>
                                        <p:strVal val="(0.5)"/>
                                      </p:to>
                                    </p:set>
                                    <p:anim from="(0.5)" to="(#ppt_x)" calcmode="lin" valueType="num">
                                      <p:cBhvr>
                                        <p:cTn id="11" dur="1230" accel="100000" fill="hold">
                                          <p:stCondLst>
                                            <p:cond delay="770"/>
                                          </p:stCondLst>
                                        </p:cTn>
                                        <p:tgtEl>
                                          <p:spTgt spid="54279"/>
                                        </p:tgtEl>
                                        <p:attrNameLst>
                                          <p:attrName>ppt_x</p:attrName>
                                        </p:attrNameLst>
                                      </p:cBhvr>
                                    </p:anim>
                                    <p:set>
                                      <p:cBhvr>
                                        <p:cTn id="12" dur="770" fill="hold"/>
                                        <p:tgtEl>
                                          <p:spTgt spid="54279"/>
                                        </p:tgtEl>
                                        <p:attrNameLst>
                                          <p:attrName>ppt_y</p:attrName>
                                        </p:attrNameLst>
                                      </p:cBhvr>
                                      <p:to>
                                        <p:strVal val="(#ppt_y+0.4)"/>
                                      </p:to>
                                    </p:set>
                                    <p:anim from="(#ppt_y+0.4)" to="(#ppt_y)" calcmode="lin" valueType="num">
                                      <p:cBhvr>
                                        <p:cTn id="13" dur="1230" accel="100000" fill="hold">
                                          <p:stCondLst>
                                            <p:cond delay="770"/>
                                          </p:stCondLst>
                                        </p:cTn>
                                        <p:tgtEl>
                                          <p:spTgt spid="54279"/>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nodeType="clickEffect">
                                  <p:stCondLst>
                                    <p:cond delay="0"/>
                                  </p:stCondLst>
                                  <p:childTnLst>
                                    <p:set>
                                      <p:cBhvr>
                                        <p:cTn id="17" dur="1" fill="hold">
                                          <p:stCondLst>
                                            <p:cond delay="0"/>
                                          </p:stCondLst>
                                        </p:cTn>
                                        <p:tgtEl>
                                          <p:spTgt spid="54280"/>
                                        </p:tgtEl>
                                        <p:attrNameLst>
                                          <p:attrName>style.visibility</p:attrName>
                                        </p:attrNameLst>
                                      </p:cBhvr>
                                      <p:to>
                                        <p:strVal val="visible"/>
                                      </p:to>
                                    </p:set>
                                    <p:animEffect transition="in" filter="fade">
                                      <p:cBhvr>
                                        <p:cTn id="18" dur="770" decel="100000"/>
                                        <p:tgtEl>
                                          <p:spTgt spid="54280"/>
                                        </p:tgtEl>
                                      </p:cBhvr>
                                    </p:animEffect>
                                    <p:animScale>
                                      <p:cBhvr>
                                        <p:cTn id="19" dur="770" decel="100000"/>
                                        <p:tgtEl>
                                          <p:spTgt spid="54280"/>
                                        </p:tgtEl>
                                      </p:cBhvr>
                                      <p:from x="10000" y="10000"/>
                                      <p:to x="200000" y="450000"/>
                                    </p:animScale>
                                    <p:animScale>
                                      <p:cBhvr>
                                        <p:cTn id="20" dur="1230" accel="100000" fill="hold">
                                          <p:stCondLst>
                                            <p:cond delay="770"/>
                                          </p:stCondLst>
                                        </p:cTn>
                                        <p:tgtEl>
                                          <p:spTgt spid="54280"/>
                                        </p:tgtEl>
                                      </p:cBhvr>
                                      <p:from x="200000" y="450000"/>
                                      <p:to x="100000" y="100000"/>
                                    </p:animScale>
                                    <p:set>
                                      <p:cBhvr>
                                        <p:cTn id="21" dur="770" fill="hold"/>
                                        <p:tgtEl>
                                          <p:spTgt spid="54280"/>
                                        </p:tgtEl>
                                        <p:attrNameLst>
                                          <p:attrName>ppt_x</p:attrName>
                                        </p:attrNameLst>
                                      </p:cBhvr>
                                      <p:to>
                                        <p:strVal val="(0.5)"/>
                                      </p:to>
                                    </p:set>
                                    <p:anim from="(0.5)" to="(#ppt_x)" calcmode="lin" valueType="num">
                                      <p:cBhvr>
                                        <p:cTn id="22" dur="1230" accel="100000" fill="hold">
                                          <p:stCondLst>
                                            <p:cond delay="770"/>
                                          </p:stCondLst>
                                        </p:cTn>
                                        <p:tgtEl>
                                          <p:spTgt spid="54280"/>
                                        </p:tgtEl>
                                        <p:attrNameLst>
                                          <p:attrName>ppt_x</p:attrName>
                                        </p:attrNameLst>
                                      </p:cBhvr>
                                    </p:anim>
                                    <p:set>
                                      <p:cBhvr>
                                        <p:cTn id="23" dur="770" fill="hold"/>
                                        <p:tgtEl>
                                          <p:spTgt spid="54280"/>
                                        </p:tgtEl>
                                        <p:attrNameLst>
                                          <p:attrName>ppt_y</p:attrName>
                                        </p:attrNameLst>
                                      </p:cBhvr>
                                      <p:to>
                                        <p:strVal val="(#ppt_y+0.4)"/>
                                      </p:to>
                                    </p:set>
                                    <p:anim from="(#ppt_y+0.4)" to="(#ppt_y)" calcmode="lin" valueType="num">
                                      <p:cBhvr>
                                        <p:cTn id="24" dur="1230" accel="100000" fill="hold">
                                          <p:stCondLst>
                                            <p:cond delay="770"/>
                                          </p:stCondLst>
                                        </p:cTn>
                                        <p:tgtEl>
                                          <p:spTgt spid="54280"/>
                                        </p:tgtEl>
                                        <p:attrNameLst>
                                          <p:attrName>ppt_y</p:attrName>
                                        </p:attrNameLst>
                                      </p:cBhvr>
                                    </p:anim>
                                  </p:childTnLst>
                                </p:cTn>
                              </p:par>
                            </p:childTnLst>
                          </p:cTn>
                        </p:par>
                      </p:childTnLst>
                    </p:cTn>
                  </p:par>
                  <p:par>
                    <p:cTn id="25" fill="hold">
                      <p:stCondLst>
                        <p:cond delay="indefinite"/>
                      </p:stCondLst>
                      <p:childTnLst>
                        <p:par>
                          <p:cTn id="26" fill="hold">
                            <p:stCondLst>
                              <p:cond delay="0"/>
                            </p:stCondLst>
                            <p:childTnLst>
                              <p:par>
                                <p:cTn id="27" presetID="51" presetClass="entr" presetSubtype="0" fill="hold" nodeType="clickEffect">
                                  <p:stCondLst>
                                    <p:cond delay="0"/>
                                  </p:stCondLst>
                                  <p:childTnLst>
                                    <p:set>
                                      <p:cBhvr>
                                        <p:cTn id="28" dur="1" fill="hold">
                                          <p:stCondLst>
                                            <p:cond delay="0"/>
                                          </p:stCondLst>
                                        </p:cTn>
                                        <p:tgtEl>
                                          <p:spTgt spid="54281"/>
                                        </p:tgtEl>
                                        <p:attrNameLst>
                                          <p:attrName>style.visibility</p:attrName>
                                        </p:attrNameLst>
                                      </p:cBhvr>
                                      <p:to>
                                        <p:strVal val="visible"/>
                                      </p:to>
                                    </p:set>
                                    <p:animEffect transition="in" filter="fade">
                                      <p:cBhvr>
                                        <p:cTn id="29" dur="770" decel="100000"/>
                                        <p:tgtEl>
                                          <p:spTgt spid="54281"/>
                                        </p:tgtEl>
                                      </p:cBhvr>
                                    </p:animEffect>
                                    <p:animScale>
                                      <p:cBhvr>
                                        <p:cTn id="30" dur="770" decel="100000"/>
                                        <p:tgtEl>
                                          <p:spTgt spid="54281"/>
                                        </p:tgtEl>
                                      </p:cBhvr>
                                      <p:from x="10000" y="10000"/>
                                      <p:to x="200000" y="450000"/>
                                    </p:animScale>
                                    <p:animScale>
                                      <p:cBhvr>
                                        <p:cTn id="31" dur="1230" accel="100000" fill="hold">
                                          <p:stCondLst>
                                            <p:cond delay="770"/>
                                          </p:stCondLst>
                                        </p:cTn>
                                        <p:tgtEl>
                                          <p:spTgt spid="54281"/>
                                        </p:tgtEl>
                                      </p:cBhvr>
                                      <p:from x="200000" y="450000"/>
                                      <p:to x="100000" y="100000"/>
                                    </p:animScale>
                                    <p:set>
                                      <p:cBhvr>
                                        <p:cTn id="32" dur="770" fill="hold"/>
                                        <p:tgtEl>
                                          <p:spTgt spid="54281"/>
                                        </p:tgtEl>
                                        <p:attrNameLst>
                                          <p:attrName>ppt_x</p:attrName>
                                        </p:attrNameLst>
                                      </p:cBhvr>
                                      <p:to>
                                        <p:strVal val="(0.5)"/>
                                      </p:to>
                                    </p:set>
                                    <p:anim from="(0.5)" to="(#ppt_x)" calcmode="lin" valueType="num">
                                      <p:cBhvr>
                                        <p:cTn id="33" dur="1230" accel="100000" fill="hold">
                                          <p:stCondLst>
                                            <p:cond delay="770"/>
                                          </p:stCondLst>
                                        </p:cTn>
                                        <p:tgtEl>
                                          <p:spTgt spid="54281"/>
                                        </p:tgtEl>
                                        <p:attrNameLst>
                                          <p:attrName>ppt_x</p:attrName>
                                        </p:attrNameLst>
                                      </p:cBhvr>
                                    </p:anim>
                                    <p:set>
                                      <p:cBhvr>
                                        <p:cTn id="34" dur="770" fill="hold"/>
                                        <p:tgtEl>
                                          <p:spTgt spid="54281"/>
                                        </p:tgtEl>
                                        <p:attrNameLst>
                                          <p:attrName>ppt_y</p:attrName>
                                        </p:attrNameLst>
                                      </p:cBhvr>
                                      <p:to>
                                        <p:strVal val="(#ppt_y+0.4)"/>
                                      </p:to>
                                    </p:set>
                                    <p:anim from="(#ppt_y+0.4)" to="(#ppt_y)" calcmode="lin" valueType="num">
                                      <p:cBhvr>
                                        <p:cTn id="35" dur="1230" accel="100000" fill="hold">
                                          <p:stCondLst>
                                            <p:cond delay="770"/>
                                          </p:stCondLst>
                                        </p:cTn>
                                        <p:tgtEl>
                                          <p:spTgt spid="54281"/>
                                        </p:tgtEl>
                                        <p:attrNameLst>
                                          <p:attrName>ppt_y</p:attrName>
                                        </p:attrNameLst>
                                      </p:cBhvr>
                                    </p:anim>
                                  </p:childTnLst>
                                </p:cTn>
                              </p:par>
                            </p:childTnLst>
                          </p:cTn>
                        </p:par>
                      </p:childTnLst>
                    </p:cTn>
                  </p:par>
                  <p:par>
                    <p:cTn id="36" fill="hold">
                      <p:stCondLst>
                        <p:cond delay="indefinite"/>
                      </p:stCondLst>
                      <p:childTnLst>
                        <p:par>
                          <p:cTn id="37" fill="hold">
                            <p:stCondLst>
                              <p:cond delay="0"/>
                            </p:stCondLst>
                            <p:childTnLst>
                              <p:par>
                                <p:cTn id="38" presetID="51" presetClass="entr" presetSubtype="0" fill="hold" nodeType="clickEffect">
                                  <p:stCondLst>
                                    <p:cond delay="0"/>
                                  </p:stCondLst>
                                  <p:childTnLst>
                                    <p:set>
                                      <p:cBhvr>
                                        <p:cTn id="39" dur="1" fill="hold">
                                          <p:stCondLst>
                                            <p:cond delay="0"/>
                                          </p:stCondLst>
                                        </p:cTn>
                                        <p:tgtEl>
                                          <p:spTgt spid="54282"/>
                                        </p:tgtEl>
                                        <p:attrNameLst>
                                          <p:attrName>style.visibility</p:attrName>
                                        </p:attrNameLst>
                                      </p:cBhvr>
                                      <p:to>
                                        <p:strVal val="visible"/>
                                      </p:to>
                                    </p:set>
                                    <p:animEffect transition="in" filter="fade">
                                      <p:cBhvr>
                                        <p:cTn id="40" dur="770" decel="100000"/>
                                        <p:tgtEl>
                                          <p:spTgt spid="54282"/>
                                        </p:tgtEl>
                                      </p:cBhvr>
                                    </p:animEffect>
                                    <p:animScale>
                                      <p:cBhvr>
                                        <p:cTn id="41" dur="770" decel="100000"/>
                                        <p:tgtEl>
                                          <p:spTgt spid="54282"/>
                                        </p:tgtEl>
                                      </p:cBhvr>
                                      <p:from x="10000" y="10000"/>
                                      <p:to x="200000" y="450000"/>
                                    </p:animScale>
                                    <p:animScale>
                                      <p:cBhvr>
                                        <p:cTn id="42" dur="1230" accel="100000" fill="hold">
                                          <p:stCondLst>
                                            <p:cond delay="770"/>
                                          </p:stCondLst>
                                        </p:cTn>
                                        <p:tgtEl>
                                          <p:spTgt spid="54282"/>
                                        </p:tgtEl>
                                      </p:cBhvr>
                                      <p:from x="200000" y="450000"/>
                                      <p:to x="100000" y="100000"/>
                                    </p:animScale>
                                    <p:set>
                                      <p:cBhvr>
                                        <p:cTn id="43" dur="770" fill="hold"/>
                                        <p:tgtEl>
                                          <p:spTgt spid="54282"/>
                                        </p:tgtEl>
                                        <p:attrNameLst>
                                          <p:attrName>ppt_x</p:attrName>
                                        </p:attrNameLst>
                                      </p:cBhvr>
                                      <p:to>
                                        <p:strVal val="(0.5)"/>
                                      </p:to>
                                    </p:set>
                                    <p:anim from="(0.5)" to="(#ppt_x)" calcmode="lin" valueType="num">
                                      <p:cBhvr>
                                        <p:cTn id="44" dur="1230" accel="100000" fill="hold">
                                          <p:stCondLst>
                                            <p:cond delay="770"/>
                                          </p:stCondLst>
                                        </p:cTn>
                                        <p:tgtEl>
                                          <p:spTgt spid="54282"/>
                                        </p:tgtEl>
                                        <p:attrNameLst>
                                          <p:attrName>ppt_x</p:attrName>
                                        </p:attrNameLst>
                                      </p:cBhvr>
                                    </p:anim>
                                    <p:set>
                                      <p:cBhvr>
                                        <p:cTn id="45" dur="770" fill="hold"/>
                                        <p:tgtEl>
                                          <p:spTgt spid="54282"/>
                                        </p:tgtEl>
                                        <p:attrNameLst>
                                          <p:attrName>ppt_y</p:attrName>
                                        </p:attrNameLst>
                                      </p:cBhvr>
                                      <p:to>
                                        <p:strVal val="(#ppt_y+0.4)"/>
                                      </p:to>
                                    </p:set>
                                    <p:anim from="(#ppt_y+0.4)" to="(#ppt_y)" calcmode="lin" valueType="num">
                                      <p:cBhvr>
                                        <p:cTn id="46" dur="1230" accel="100000" fill="hold">
                                          <p:stCondLst>
                                            <p:cond delay="770"/>
                                          </p:stCondLst>
                                        </p:cTn>
                                        <p:tgtEl>
                                          <p:spTgt spid="54282"/>
                                        </p:tgtEl>
                                        <p:attrNameLst>
                                          <p:attrName>ppt_y</p:attrName>
                                        </p:attrNameLst>
                                      </p:cBhvr>
                                    </p:anim>
                                  </p:childTnLst>
                                </p:cTn>
                              </p:par>
                            </p:childTnLst>
                          </p:cTn>
                        </p:par>
                      </p:childTnLst>
                    </p:cTn>
                  </p:par>
                  <p:par>
                    <p:cTn id="47" fill="hold">
                      <p:stCondLst>
                        <p:cond delay="indefinite"/>
                      </p:stCondLst>
                      <p:childTnLst>
                        <p:par>
                          <p:cTn id="48" fill="hold">
                            <p:stCondLst>
                              <p:cond delay="0"/>
                            </p:stCondLst>
                            <p:childTnLst>
                              <p:par>
                                <p:cTn id="49" presetID="51" presetClass="entr" presetSubtype="0" fill="hold" nodeType="clickEffect">
                                  <p:stCondLst>
                                    <p:cond delay="0"/>
                                  </p:stCondLst>
                                  <p:childTnLst>
                                    <p:set>
                                      <p:cBhvr>
                                        <p:cTn id="50" dur="1" fill="hold">
                                          <p:stCondLst>
                                            <p:cond delay="0"/>
                                          </p:stCondLst>
                                        </p:cTn>
                                        <p:tgtEl>
                                          <p:spTgt spid="54283"/>
                                        </p:tgtEl>
                                        <p:attrNameLst>
                                          <p:attrName>style.visibility</p:attrName>
                                        </p:attrNameLst>
                                      </p:cBhvr>
                                      <p:to>
                                        <p:strVal val="visible"/>
                                      </p:to>
                                    </p:set>
                                    <p:animEffect transition="in" filter="fade">
                                      <p:cBhvr>
                                        <p:cTn id="51" dur="770" decel="100000"/>
                                        <p:tgtEl>
                                          <p:spTgt spid="54283"/>
                                        </p:tgtEl>
                                      </p:cBhvr>
                                    </p:animEffect>
                                    <p:animScale>
                                      <p:cBhvr>
                                        <p:cTn id="52" dur="770" decel="100000"/>
                                        <p:tgtEl>
                                          <p:spTgt spid="54283"/>
                                        </p:tgtEl>
                                      </p:cBhvr>
                                      <p:from x="10000" y="10000"/>
                                      <p:to x="200000" y="450000"/>
                                    </p:animScale>
                                    <p:animScale>
                                      <p:cBhvr>
                                        <p:cTn id="53" dur="1230" accel="100000" fill="hold">
                                          <p:stCondLst>
                                            <p:cond delay="770"/>
                                          </p:stCondLst>
                                        </p:cTn>
                                        <p:tgtEl>
                                          <p:spTgt spid="54283"/>
                                        </p:tgtEl>
                                      </p:cBhvr>
                                      <p:from x="200000" y="450000"/>
                                      <p:to x="100000" y="100000"/>
                                    </p:animScale>
                                    <p:set>
                                      <p:cBhvr>
                                        <p:cTn id="54" dur="770" fill="hold"/>
                                        <p:tgtEl>
                                          <p:spTgt spid="54283"/>
                                        </p:tgtEl>
                                        <p:attrNameLst>
                                          <p:attrName>ppt_x</p:attrName>
                                        </p:attrNameLst>
                                      </p:cBhvr>
                                      <p:to>
                                        <p:strVal val="(0.5)"/>
                                      </p:to>
                                    </p:set>
                                    <p:anim from="(0.5)" to="(#ppt_x)" calcmode="lin" valueType="num">
                                      <p:cBhvr>
                                        <p:cTn id="55" dur="1230" accel="100000" fill="hold">
                                          <p:stCondLst>
                                            <p:cond delay="770"/>
                                          </p:stCondLst>
                                        </p:cTn>
                                        <p:tgtEl>
                                          <p:spTgt spid="54283"/>
                                        </p:tgtEl>
                                        <p:attrNameLst>
                                          <p:attrName>ppt_x</p:attrName>
                                        </p:attrNameLst>
                                      </p:cBhvr>
                                    </p:anim>
                                    <p:set>
                                      <p:cBhvr>
                                        <p:cTn id="56" dur="770" fill="hold"/>
                                        <p:tgtEl>
                                          <p:spTgt spid="54283"/>
                                        </p:tgtEl>
                                        <p:attrNameLst>
                                          <p:attrName>ppt_y</p:attrName>
                                        </p:attrNameLst>
                                      </p:cBhvr>
                                      <p:to>
                                        <p:strVal val="(#ppt_y+0.4)"/>
                                      </p:to>
                                    </p:set>
                                    <p:anim from="(#ppt_y+0.4)" to="(#ppt_y)" calcmode="lin" valueType="num">
                                      <p:cBhvr>
                                        <p:cTn id="57" dur="1230" accel="100000" fill="hold">
                                          <p:stCondLst>
                                            <p:cond delay="770"/>
                                          </p:stCondLst>
                                        </p:cTn>
                                        <p:tgtEl>
                                          <p:spTgt spid="54283"/>
                                        </p:tgtEl>
                                        <p:attrNameLst>
                                          <p:attrName>ppt_y</p:attrName>
                                        </p:attrNameLst>
                                      </p:cBhvr>
                                    </p:anim>
                                  </p:childTnLst>
                                </p:cTn>
                              </p:par>
                            </p:childTnLst>
                          </p:cTn>
                        </p:par>
                      </p:childTnLst>
                    </p:cTn>
                  </p:par>
                  <p:par>
                    <p:cTn id="58" fill="hold">
                      <p:stCondLst>
                        <p:cond delay="indefinite"/>
                      </p:stCondLst>
                      <p:childTnLst>
                        <p:par>
                          <p:cTn id="59" fill="hold">
                            <p:stCondLst>
                              <p:cond delay="0"/>
                            </p:stCondLst>
                            <p:childTnLst>
                              <p:par>
                                <p:cTn id="60" presetID="51" presetClass="entr" presetSubtype="0" fill="hold" nodeType="clickEffect">
                                  <p:stCondLst>
                                    <p:cond delay="0"/>
                                  </p:stCondLst>
                                  <p:childTnLst>
                                    <p:set>
                                      <p:cBhvr>
                                        <p:cTn id="61" dur="1" fill="hold">
                                          <p:stCondLst>
                                            <p:cond delay="0"/>
                                          </p:stCondLst>
                                        </p:cTn>
                                        <p:tgtEl>
                                          <p:spTgt spid="54285"/>
                                        </p:tgtEl>
                                        <p:attrNameLst>
                                          <p:attrName>style.visibility</p:attrName>
                                        </p:attrNameLst>
                                      </p:cBhvr>
                                      <p:to>
                                        <p:strVal val="visible"/>
                                      </p:to>
                                    </p:set>
                                    <p:animEffect transition="in" filter="fade">
                                      <p:cBhvr>
                                        <p:cTn id="62" dur="770" decel="100000"/>
                                        <p:tgtEl>
                                          <p:spTgt spid="54285"/>
                                        </p:tgtEl>
                                      </p:cBhvr>
                                    </p:animEffect>
                                    <p:animScale>
                                      <p:cBhvr>
                                        <p:cTn id="63" dur="770" decel="100000"/>
                                        <p:tgtEl>
                                          <p:spTgt spid="54285"/>
                                        </p:tgtEl>
                                      </p:cBhvr>
                                      <p:from x="10000" y="10000"/>
                                      <p:to x="200000" y="450000"/>
                                    </p:animScale>
                                    <p:animScale>
                                      <p:cBhvr>
                                        <p:cTn id="64" dur="1230" accel="100000" fill="hold">
                                          <p:stCondLst>
                                            <p:cond delay="770"/>
                                          </p:stCondLst>
                                        </p:cTn>
                                        <p:tgtEl>
                                          <p:spTgt spid="54285"/>
                                        </p:tgtEl>
                                      </p:cBhvr>
                                      <p:from x="200000" y="450000"/>
                                      <p:to x="100000" y="100000"/>
                                    </p:animScale>
                                    <p:set>
                                      <p:cBhvr>
                                        <p:cTn id="65" dur="770" fill="hold"/>
                                        <p:tgtEl>
                                          <p:spTgt spid="54285"/>
                                        </p:tgtEl>
                                        <p:attrNameLst>
                                          <p:attrName>ppt_x</p:attrName>
                                        </p:attrNameLst>
                                      </p:cBhvr>
                                      <p:to>
                                        <p:strVal val="(0.5)"/>
                                      </p:to>
                                    </p:set>
                                    <p:anim from="(0.5)" to="(#ppt_x)" calcmode="lin" valueType="num">
                                      <p:cBhvr>
                                        <p:cTn id="66" dur="1230" accel="100000" fill="hold">
                                          <p:stCondLst>
                                            <p:cond delay="770"/>
                                          </p:stCondLst>
                                        </p:cTn>
                                        <p:tgtEl>
                                          <p:spTgt spid="54285"/>
                                        </p:tgtEl>
                                        <p:attrNameLst>
                                          <p:attrName>ppt_x</p:attrName>
                                        </p:attrNameLst>
                                      </p:cBhvr>
                                    </p:anim>
                                    <p:set>
                                      <p:cBhvr>
                                        <p:cTn id="67" dur="770" fill="hold"/>
                                        <p:tgtEl>
                                          <p:spTgt spid="54285"/>
                                        </p:tgtEl>
                                        <p:attrNameLst>
                                          <p:attrName>ppt_y</p:attrName>
                                        </p:attrNameLst>
                                      </p:cBhvr>
                                      <p:to>
                                        <p:strVal val="(#ppt_y+0.4)"/>
                                      </p:to>
                                    </p:set>
                                    <p:anim from="(#ppt_y+0.4)" to="(#ppt_y)" calcmode="lin" valueType="num">
                                      <p:cBhvr>
                                        <p:cTn id="68" dur="1230" accel="100000" fill="hold">
                                          <p:stCondLst>
                                            <p:cond delay="770"/>
                                          </p:stCondLst>
                                        </p:cTn>
                                        <p:tgtEl>
                                          <p:spTgt spid="54285"/>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2" descr="C:\Users\87н\Desktop\шаблон.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52226" name="Rectangle 3"/>
          <p:cNvSpPr>
            <a:spLocks noGrp="1"/>
          </p:cNvSpPr>
          <p:nvPr>
            <p:ph type="title"/>
          </p:nvPr>
        </p:nvSpPr>
        <p:spPr>
          <a:xfrm>
            <a:off x="395288" y="692150"/>
            <a:ext cx="8291512" cy="1081088"/>
          </a:xfrm>
        </p:spPr>
        <p:txBody>
          <a:bodyPr/>
          <a:lstStyle/>
          <a:p>
            <a:pPr algn="l" eaLnBrk="1" hangingPunct="1"/>
            <a:r>
              <a:rPr lang="ru-RU" b="1" smtClean="0">
                <a:solidFill>
                  <a:schemeClr val="hlink"/>
                </a:solidFill>
              </a:rPr>
              <a:t>фруктово-ягодное</a:t>
            </a:r>
          </a:p>
        </p:txBody>
      </p:sp>
      <p:sp>
        <p:nvSpPr>
          <p:cNvPr id="52227" name="Rectangle 4"/>
          <p:cNvSpPr>
            <a:spLocks noGrp="1"/>
          </p:cNvSpPr>
          <p:nvPr>
            <p:ph type="body" sz="half" idx="2"/>
          </p:nvPr>
        </p:nvSpPr>
        <p:spPr/>
        <p:txBody>
          <a:bodyPr/>
          <a:lstStyle/>
          <a:p>
            <a:pPr marL="533400" indent="-533400" eaLnBrk="1" hangingPunct="1">
              <a:buClr>
                <a:srgbClr val="660033"/>
              </a:buClr>
              <a:buFont typeface="Wingdings" pitchFamily="2" charset="2"/>
              <a:buAutoNum type="arabicPeriod"/>
            </a:pPr>
            <a:endParaRPr lang="ru-RU" b="1" smtClean="0">
              <a:solidFill>
                <a:srgbClr val="660066"/>
              </a:solidFill>
              <a:latin typeface="Times New Roman" pitchFamily="18" charset="0"/>
            </a:endParaRPr>
          </a:p>
          <a:p>
            <a:pPr marL="533400" indent="-533400" eaLnBrk="1" hangingPunct="1"/>
            <a:endParaRPr lang="ru-RU" b="1" smtClean="0">
              <a:solidFill>
                <a:srgbClr val="660066"/>
              </a:solidFill>
              <a:latin typeface="Times New Roman" pitchFamily="18" charset="0"/>
            </a:endParaRPr>
          </a:p>
        </p:txBody>
      </p:sp>
      <p:pic>
        <p:nvPicPr>
          <p:cNvPr id="55303" name="Picture 7"/>
          <p:cNvPicPr>
            <a:picLocks noGrp="1" noChangeAspect="1" noChangeArrowheads="1"/>
          </p:cNvPicPr>
          <p:nvPr>
            <p:ph sz="half" idx="1"/>
          </p:nvPr>
        </p:nvPicPr>
        <p:blipFill>
          <a:blip r:embed="rId3"/>
          <a:srcRect/>
          <a:stretch>
            <a:fillRect/>
          </a:stretch>
        </p:blipFill>
        <p:spPr>
          <a:xfrm>
            <a:off x="2916238" y="1700213"/>
            <a:ext cx="2879725" cy="4176712"/>
          </a:xfrm>
        </p:spPr>
      </p:pic>
      <p:pic>
        <p:nvPicPr>
          <p:cNvPr id="55304" name="Picture 8"/>
          <p:cNvPicPr>
            <a:picLocks noChangeAspect="1" noChangeArrowheads="1"/>
          </p:cNvPicPr>
          <p:nvPr/>
        </p:nvPicPr>
        <p:blipFill>
          <a:blip r:embed="rId4"/>
          <a:srcRect/>
          <a:stretch>
            <a:fillRect/>
          </a:stretch>
        </p:blipFill>
        <p:spPr bwMode="auto">
          <a:xfrm>
            <a:off x="1547813" y="1700213"/>
            <a:ext cx="5761037" cy="4176712"/>
          </a:xfrm>
          <a:prstGeom prst="rect">
            <a:avLst/>
          </a:prstGeom>
          <a:noFill/>
          <a:ln w="9525">
            <a:noFill/>
            <a:miter lim="800000"/>
            <a:headEnd/>
            <a:tailEnd/>
          </a:ln>
        </p:spPr>
      </p:pic>
      <p:pic>
        <p:nvPicPr>
          <p:cNvPr id="55305" name="Picture 9"/>
          <p:cNvPicPr>
            <a:picLocks noChangeAspect="1" noChangeArrowheads="1"/>
          </p:cNvPicPr>
          <p:nvPr/>
        </p:nvPicPr>
        <p:blipFill>
          <a:blip r:embed="rId5"/>
          <a:srcRect/>
          <a:stretch>
            <a:fillRect/>
          </a:stretch>
        </p:blipFill>
        <p:spPr bwMode="auto">
          <a:xfrm>
            <a:off x="2987675" y="1700213"/>
            <a:ext cx="2952750" cy="4176712"/>
          </a:xfrm>
          <a:prstGeom prst="rect">
            <a:avLst/>
          </a:prstGeom>
          <a:noFill/>
          <a:ln w="9525">
            <a:noFill/>
            <a:miter lim="800000"/>
            <a:headEnd/>
            <a:tailEnd/>
          </a:ln>
        </p:spPr>
      </p:pic>
      <p:pic>
        <p:nvPicPr>
          <p:cNvPr id="55306" name="Picture 10"/>
          <p:cNvPicPr>
            <a:picLocks noChangeAspect="1" noChangeArrowheads="1"/>
          </p:cNvPicPr>
          <p:nvPr/>
        </p:nvPicPr>
        <p:blipFill>
          <a:blip r:embed="rId6"/>
          <a:srcRect/>
          <a:stretch>
            <a:fillRect/>
          </a:stretch>
        </p:blipFill>
        <p:spPr bwMode="auto">
          <a:xfrm>
            <a:off x="2987675" y="1700213"/>
            <a:ext cx="2952750" cy="4176712"/>
          </a:xfrm>
          <a:prstGeom prst="rect">
            <a:avLst/>
          </a:prstGeom>
          <a:noFill/>
          <a:ln w="9525">
            <a:noFill/>
            <a:miter lim="800000"/>
            <a:headEnd/>
            <a:tailEnd/>
          </a:ln>
        </p:spPr>
      </p:pic>
      <p:pic>
        <p:nvPicPr>
          <p:cNvPr id="55307" name="Picture 11"/>
          <p:cNvPicPr>
            <a:picLocks noChangeAspect="1" noChangeArrowheads="1"/>
          </p:cNvPicPr>
          <p:nvPr/>
        </p:nvPicPr>
        <p:blipFill>
          <a:blip r:embed="rId7"/>
          <a:srcRect/>
          <a:stretch>
            <a:fillRect/>
          </a:stretch>
        </p:blipFill>
        <p:spPr bwMode="auto">
          <a:xfrm>
            <a:off x="1547813" y="1700213"/>
            <a:ext cx="5761037" cy="4176712"/>
          </a:xfrm>
          <a:prstGeom prst="rect">
            <a:avLst/>
          </a:prstGeom>
          <a:noFill/>
          <a:ln w="9525">
            <a:noFill/>
            <a:miter lim="800000"/>
            <a:headEnd/>
            <a:tailEnd/>
          </a:ln>
        </p:spPr>
      </p:pic>
      <p:pic>
        <p:nvPicPr>
          <p:cNvPr id="55308" name="Picture 12"/>
          <p:cNvPicPr>
            <a:picLocks noChangeAspect="1" noChangeArrowheads="1"/>
          </p:cNvPicPr>
          <p:nvPr/>
        </p:nvPicPr>
        <p:blipFill>
          <a:blip r:embed="rId8"/>
          <a:srcRect/>
          <a:stretch>
            <a:fillRect/>
          </a:stretch>
        </p:blipFill>
        <p:spPr bwMode="auto">
          <a:xfrm>
            <a:off x="1547813" y="1700213"/>
            <a:ext cx="5761037" cy="4176712"/>
          </a:xfrm>
          <a:prstGeom prst="rect">
            <a:avLst/>
          </a:prstGeom>
          <a:noFill/>
          <a:ln w="9525">
            <a:noFill/>
            <a:miter lim="800000"/>
            <a:headEnd/>
            <a:tailEnd/>
          </a:ln>
        </p:spPr>
      </p:pic>
      <p:pic>
        <p:nvPicPr>
          <p:cNvPr id="55309" name="Picture 13"/>
          <p:cNvPicPr>
            <a:picLocks noChangeAspect="1" noChangeArrowheads="1"/>
          </p:cNvPicPr>
          <p:nvPr/>
        </p:nvPicPr>
        <p:blipFill>
          <a:blip r:embed="rId9"/>
          <a:srcRect/>
          <a:stretch>
            <a:fillRect/>
          </a:stretch>
        </p:blipFill>
        <p:spPr bwMode="auto">
          <a:xfrm>
            <a:off x="1547813" y="1700213"/>
            <a:ext cx="5761037" cy="4176712"/>
          </a:xfrm>
          <a:prstGeom prst="rect">
            <a:avLst/>
          </a:prstGeom>
          <a:noFill/>
          <a:ln w="9525">
            <a:noFill/>
            <a:miter lim="800000"/>
            <a:headEnd/>
            <a:tailEnd/>
          </a:ln>
        </p:spPr>
      </p:pic>
      <p:pic>
        <p:nvPicPr>
          <p:cNvPr id="55310" name="Picture 14"/>
          <p:cNvPicPr>
            <a:picLocks noChangeAspect="1" noChangeArrowheads="1"/>
          </p:cNvPicPr>
          <p:nvPr/>
        </p:nvPicPr>
        <p:blipFill>
          <a:blip r:embed="rId10"/>
          <a:srcRect/>
          <a:stretch>
            <a:fillRect/>
          </a:stretch>
        </p:blipFill>
        <p:spPr bwMode="auto">
          <a:xfrm>
            <a:off x="1547813" y="1700213"/>
            <a:ext cx="5761037" cy="4176712"/>
          </a:xfrm>
          <a:prstGeom prst="rect">
            <a:avLst/>
          </a:prstGeom>
          <a:noFill/>
          <a:ln w="9525">
            <a:noFill/>
            <a:miter lim="800000"/>
            <a:headEnd/>
            <a:tailEnd/>
          </a:ln>
        </p:spPr>
      </p:pic>
      <p:pic>
        <p:nvPicPr>
          <p:cNvPr id="55311" name="Picture 15"/>
          <p:cNvPicPr>
            <a:picLocks noChangeAspect="1" noChangeArrowheads="1"/>
          </p:cNvPicPr>
          <p:nvPr/>
        </p:nvPicPr>
        <p:blipFill>
          <a:blip r:embed="rId11"/>
          <a:srcRect/>
          <a:stretch>
            <a:fillRect/>
          </a:stretch>
        </p:blipFill>
        <p:spPr bwMode="auto">
          <a:xfrm>
            <a:off x="1547813" y="1700213"/>
            <a:ext cx="5761037" cy="4176712"/>
          </a:xfrm>
          <a:prstGeom prst="rect">
            <a:avLst/>
          </a:prstGeom>
          <a:noFill/>
          <a:ln w="9525">
            <a:noFill/>
            <a:miter lim="800000"/>
            <a:headEnd/>
            <a:tailEnd/>
          </a:ln>
        </p:spPr>
      </p:pic>
      <p:pic>
        <p:nvPicPr>
          <p:cNvPr id="55312" name="Picture 16"/>
          <p:cNvPicPr>
            <a:picLocks noChangeAspect="1" noChangeArrowheads="1"/>
          </p:cNvPicPr>
          <p:nvPr/>
        </p:nvPicPr>
        <p:blipFill>
          <a:blip r:embed="rId12"/>
          <a:srcRect/>
          <a:stretch>
            <a:fillRect/>
          </a:stretch>
        </p:blipFill>
        <p:spPr bwMode="auto">
          <a:xfrm>
            <a:off x="1547813" y="1700213"/>
            <a:ext cx="5761037" cy="4176712"/>
          </a:xfrm>
          <a:prstGeom prst="rect">
            <a:avLst/>
          </a:prstGeom>
          <a:noFill/>
          <a:ln w="9525">
            <a:noFill/>
            <a:miter lim="800000"/>
            <a:headEnd/>
            <a:tailEnd/>
          </a:ln>
        </p:spPr>
      </p:pic>
    </p:spTree>
  </p:cSld>
  <p:clrMapOvr>
    <a:masterClrMapping/>
  </p:clrMapOvr>
  <p:transition spd="slow">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55303"/>
                                        </p:tgtEl>
                                        <p:attrNameLst>
                                          <p:attrName>style.visibility</p:attrName>
                                        </p:attrNameLst>
                                      </p:cBhvr>
                                      <p:to>
                                        <p:strVal val="visible"/>
                                      </p:to>
                                    </p:set>
                                    <p:animEffect transition="in" filter="fade">
                                      <p:cBhvr>
                                        <p:cTn id="7" dur="770" decel="100000"/>
                                        <p:tgtEl>
                                          <p:spTgt spid="55303"/>
                                        </p:tgtEl>
                                      </p:cBhvr>
                                    </p:animEffect>
                                    <p:animScale>
                                      <p:cBhvr>
                                        <p:cTn id="8" dur="770" decel="100000"/>
                                        <p:tgtEl>
                                          <p:spTgt spid="55303"/>
                                        </p:tgtEl>
                                      </p:cBhvr>
                                      <p:from x="10000" y="10000"/>
                                      <p:to x="200000" y="450000"/>
                                    </p:animScale>
                                    <p:animScale>
                                      <p:cBhvr>
                                        <p:cTn id="9" dur="1230" accel="100000" fill="hold">
                                          <p:stCondLst>
                                            <p:cond delay="770"/>
                                          </p:stCondLst>
                                        </p:cTn>
                                        <p:tgtEl>
                                          <p:spTgt spid="55303"/>
                                        </p:tgtEl>
                                      </p:cBhvr>
                                      <p:from x="200000" y="450000"/>
                                      <p:to x="100000" y="100000"/>
                                    </p:animScale>
                                    <p:set>
                                      <p:cBhvr>
                                        <p:cTn id="10" dur="770" fill="hold"/>
                                        <p:tgtEl>
                                          <p:spTgt spid="55303"/>
                                        </p:tgtEl>
                                        <p:attrNameLst>
                                          <p:attrName>ppt_x</p:attrName>
                                        </p:attrNameLst>
                                      </p:cBhvr>
                                      <p:to>
                                        <p:strVal val="(0.5)"/>
                                      </p:to>
                                    </p:set>
                                    <p:anim from="(0.5)" to="(#ppt_x)" calcmode="lin" valueType="num">
                                      <p:cBhvr>
                                        <p:cTn id="11" dur="1230" accel="100000" fill="hold">
                                          <p:stCondLst>
                                            <p:cond delay="770"/>
                                          </p:stCondLst>
                                        </p:cTn>
                                        <p:tgtEl>
                                          <p:spTgt spid="55303"/>
                                        </p:tgtEl>
                                        <p:attrNameLst>
                                          <p:attrName>ppt_x</p:attrName>
                                        </p:attrNameLst>
                                      </p:cBhvr>
                                    </p:anim>
                                    <p:set>
                                      <p:cBhvr>
                                        <p:cTn id="12" dur="770" fill="hold"/>
                                        <p:tgtEl>
                                          <p:spTgt spid="55303"/>
                                        </p:tgtEl>
                                        <p:attrNameLst>
                                          <p:attrName>ppt_y</p:attrName>
                                        </p:attrNameLst>
                                      </p:cBhvr>
                                      <p:to>
                                        <p:strVal val="(#ppt_y+0.4)"/>
                                      </p:to>
                                    </p:set>
                                    <p:anim from="(#ppt_y+0.4)" to="(#ppt_y)" calcmode="lin" valueType="num">
                                      <p:cBhvr>
                                        <p:cTn id="13" dur="1230" accel="100000" fill="hold">
                                          <p:stCondLst>
                                            <p:cond delay="770"/>
                                          </p:stCondLst>
                                        </p:cTn>
                                        <p:tgtEl>
                                          <p:spTgt spid="55303"/>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nodeType="clickEffect">
                                  <p:stCondLst>
                                    <p:cond delay="0"/>
                                  </p:stCondLst>
                                  <p:childTnLst>
                                    <p:set>
                                      <p:cBhvr>
                                        <p:cTn id="17" dur="1" fill="hold">
                                          <p:stCondLst>
                                            <p:cond delay="0"/>
                                          </p:stCondLst>
                                        </p:cTn>
                                        <p:tgtEl>
                                          <p:spTgt spid="55304"/>
                                        </p:tgtEl>
                                        <p:attrNameLst>
                                          <p:attrName>style.visibility</p:attrName>
                                        </p:attrNameLst>
                                      </p:cBhvr>
                                      <p:to>
                                        <p:strVal val="visible"/>
                                      </p:to>
                                    </p:set>
                                    <p:animEffect transition="in" filter="fade">
                                      <p:cBhvr>
                                        <p:cTn id="18" dur="770" decel="100000"/>
                                        <p:tgtEl>
                                          <p:spTgt spid="55304"/>
                                        </p:tgtEl>
                                      </p:cBhvr>
                                    </p:animEffect>
                                    <p:animScale>
                                      <p:cBhvr>
                                        <p:cTn id="19" dur="770" decel="100000"/>
                                        <p:tgtEl>
                                          <p:spTgt spid="55304"/>
                                        </p:tgtEl>
                                      </p:cBhvr>
                                      <p:from x="10000" y="10000"/>
                                      <p:to x="200000" y="450000"/>
                                    </p:animScale>
                                    <p:animScale>
                                      <p:cBhvr>
                                        <p:cTn id="20" dur="1230" accel="100000" fill="hold">
                                          <p:stCondLst>
                                            <p:cond delay="770"/>
                                          </p:stCondLst>
                                        </p:cTn>
                                        <p:tgtEl>
                                          <p:spTgt spid="55304"/>
                                        </p:tgtEl>
                                      </p:cBhvr>
                                      <p:from x="200000" y="450000"/>
                                      <p:to x="100000" y="100000"/>
                                    </p:animScale>
                                    <p:set>
                                      <p:cBhvr>
                                        <p:cTn id="21" dur="770" fill="hold"/>
                                        <p:tgtEl>
                                          <p:spTgt spid="55304"/>
                                        </p:tgtEl>
                                        <p:attrNameLst>
                                          <p:attrName>ppt_x</p:attrName>
                                        </p:attrNameLst>
                                      </p:cBhvr>
                                      <p:to>
                                        <p:strVal val="(0.5)"/>
                                      </p:to>
                                    </p:set>
                                    <p:anim from="(0.5)" to="(#ppt_x)" calcmode="lin" valueType="num">
                                      <p:cBhvr>
                                        <p:cTn id="22" dur="1230" accel="100000" fill="hold">
                                          <p:stCondLst>
                                            <p:cond delay="770"/>
                                          </p:stCondLst>
                                        </p:cTn>
                                        <p:tgtEl>
                                          <p:spTgt spid="55304"/>
                                        </p:tgtEl>
                                        <p:attrNameLst>
                                          <p:attrName>ppt_x</p:attrName>
                                        </p:attrNameLst>
                                      </p:cBhvr>
                                    </p:anim>
                                    <p:set>
                                      <p:cBhvr>
                                        <p:cTn id="23" dur="770" fill="hold"/>
                                        <p:tgtEl>
                                          <p:spTgt spid="55304"/>
                                        </p:tgtEl>
                                        <p:attrNameLst>
                                          <p:attrName>ppt_y</p:attrName>
                                        </p:attrNameLst>
                                      </p:cBhvr>
                                      <p:to>
                                        <p:strVal val="(#ppt_y+0.4)"/>
                                      </p:to>
                                    </p:set>
                                    <p:anim from="(#ppt_y+0.4)" to="(#ppt_y)" calcmode="lin" valueType="num">
                                      <p:cBhvr>
                                        <p:cTn id="24" dur="1230" accel="100000" fill="hold">
                                          <p:stCondLst>
                                            <p:cond delay="770"/>
                                          </p:stCondLst>
                                        </p:cTn>
                                        <p:tgtEl>
                                          <p:spTgt spid="55304"/>
                                        </p:tgtEl>
                                        <p:attrNameLst>
                                          <p:attrName>ppt_y</p:attrName>
                                        </p:attrNameLst>
                                      </p:cBhvr>
                                    </p:anim>
                                  </p:childTnLst>
                                </p:cTn>
                              </p:par>
                            </p:childTnLst>
                          </p:cTn>
                        </p:par>
                      </p:childTnLst>
                    </p:cTn>
                  </p:par>
                  <p:par>
                    <p:cTn id="25" fill="hold">
                      <p:stCondLst>
                        <p:cond delay="indefinite"/>
                      </p:stCondLst>
                      <p:childTnLst>
                        <p:par>
                          <p:cTn id="26" fill="hold">
                            <p:stCondLst>
                              <p:cond delay="0"/>
                            </p:stCondLst>
                            <p:childTnLst>
                              <p:par>
                                <p:cTn id="27" presetID="51" presetClass="entr" presetSubtype="0" fill="hold" nodeType="clickEffect">
                                  <p:stCondLst>
                                    <p:cond delay="0"/>
                                  </p:stCondLst>
                                  <p:childTnLst>
                                    <p:set>
                                      <p:cBhvr>
                                        <p:cTn id="28" dur="1" fill="hold">
                                          <p:stCondLst>
                                            <p:cond delay="0"/>
                                          </p:stCondLst>
                                        </p:cTn>
                                        <p:tgtEl>
                                          <p:spTgt spid="55305"/>
                                        </p:tgtEl>
                                        <p:attrNameLst>
                                          <p:attrName>style.visibility</p:attrName>
                                        </p:attrNameLst>
                                      </p:cBhvr>
                                      <p:to>
                                        <p:strVal val="visible"/>
                                      </p:to>
                                    </p:set>
                                    <p:animEffect transition="in" filter="fade">
                                      <p:cBhvr>
                                        <p:cTn id="29" dur="770" decel="100000"/>
                                        <p:tgtEl>
                                          <p:spTgt spid="55305"/>
                                        </p:tgtEl>
                                      </p:cBhvr>
                                    </p:animEffect>
                                    <p:animScale>
                                      <p:cBhvr>
                                        <p:cTn id="30" dur="770" decel="100000"/>
                                        <p:tgtEl>
                                          <p:spTgt spid="55305"/>
                                        </p:tgtEl>
                                      </p:cBhvr>
                                      <p:from x="10000" y="10000"/>
                                      <p:to x="200000" y="450000"/>
                                    </p:animScale>
                                    <p:animScale>
                                      <p:cBhvr>
                                        <p:cTn id="31" dur="1230" accel="100000" fill="hold">
                                          <p:stCondLst>
                                            <p:cond delay="770"/>
                                          </p:stCondLst>
                                        </p:cTn>
                                        <p:tgtEl>
                                          <p:spTgt spid="55305"/>
                                        </p:tgtEl>
                                      </p:cBhvr>
                                      <p:from x="200000" y="450000"/>
                                      <p:to x="100000" y="100000"/>
                                    </p:animScale>
                                    <p:set>
                                      <p:cBhvr>
                                        <p:cTn id="32" dur="770" fill="hold"/>
                                        <p:tgtEl>
                                          <p:spTgt spid="55305"/>
                                        </p:tgtEl>
                                        <p:attrNameLst>
                                          <p:attrName>ppt_x</p:attrName>
                                        </p:attrNameLst>
                                      </p:cBhvr>
                                      <p:to>
                                        <p:strVal val="(0.5)"/>
                                      </p:to>
                                    </p:set>
                                    <p:anim from="(0.5)" to="(#ppt_x)" calcmode="lin" valueType="num">
                                      <p:cBhvr>
                                        <p:cTn id="33" dur="1230" accel="100000" fill="hold">
                                          <p:stCondLst>
                                            <p:cond delay="770"/>
                                          </p:stCondLst>
                                        </p:cTn>
                                        <p:tgtEl>
                                          <p:spTgt spid="55305"/>
                                        </p:tgtEl>
                                        <p:attrNameLst>
                                          <p:attrName>ppt_x</p:attrName>
                                        </p:attrNameLst>
                                      </p:cBhvr>
                                    </p:anim>
                                    <p:set>
                                      <p:cBhvr>
                                        <p:cTn id="34" dur="770" fill="hold"/>
                                        <p:tgtEl>
                                          <p:spTgt spid="55305"/>
                                        </p:tgtEl>
                                        <p:attrNameLst>
                                          <p:attrName>ppt_y</p:attrName>
                                        </p:attrNameLst>
                                      </p:cBhvr>
                                      <p:to>
                                        <p:strVal val="(#ppt_y+0.4)"/>
                                      </p:to>
                                    </p:set>
                                    <p:anim from="(#ppt_y+0.4)" to="(#ppt_y)" calcmode="lin" valueType="num">
                                      <p:cBhvr>
                                        <p:cTn id="35" dur="1230" accel="100000" fill="hold">
                                          <p:stCondLst>
                                            <p:cond delay="770"/>
                                          </p:stCondLst>
                                        </p:cTn>
                                        <p:tgtEl>
                                          <p:spTgt spid="55305"/>
                                        </p:tgtEl>
                                        <p:attrNameLst>
                                          <p:attrName>ppt_y</p:attrName>
                                        </p:attrNameLst>
                                      </p:cBhvr>
                                    </p:anim>
                                  </p:childTnLst>
                                </p:cTn>
                              </p:par>
                            </p:childTnLst>
                          </p:cTn>
                        </p:par>
                      </p:childTnLst>
                    </p:cTn>
                  </p:par>
                  <p:par>
                    <p:cTn id="36" fill="hold">
                      <p:stCondLst>
                        <p:cond delay="indefinite"/>
                      </p:stCondLst>
                      <p:childTnLst>
                        <p:par>
                          <p:cTn id="37" fill="hold">
                            <p:stCondLst>
                              <p:cond delay="0"/>
                            </p:stCondLst>
                            <p:childTnLst>
                              <p:par>
                                <p:cTn id="38" presetID="51" presetClass="entr" presetSubtype="0" fill="hold" nodeType="clickEffect">
                                  <p:stCondLst>
                                    <p:cond delay="0"/>
                                  </p:stCondLst>
                                  <p:childTnLst>
                                    <p:set>
                                      <p:cBhvr>
                                        <p:cTn id="39" dur="1" fill="hold">
                                          <p:stCondLst>
                                            <p:cond delay="0"/>
                                          </p:stCondLst>
                                        </p:cTn>
                                        <p:tgtEl>
                                          <p:spTgt spid="55306"/>
                                        </p:tgtEl>
                                        <p:attrNameLst>
                                          <p:attrName>style.visibility</p:attrName>
                                        </p:attrNameLst>
                                      </p:cBhvr>
                                      <p:to>
                                        <p:strVal val="visible"/>
                                      </p:to>
                                    </p:set>
                                    <p:animEffect transition="in" filter="fade">
                                      <p:cBhvr>
                                        <p:cTn id="40" dur="770" decel="100000"/>
                                        <p:tgtEl>
                                          <p:spTgt spid="55306"/>
                                        </p:tgtEl>
                                      </p:cBhvr>
                                    </p:animEffect>
                                    <p:animScale>
                                      <p:cBhvr>
                                        <p:cTn id="41" dur="770" decel="100000"/>
                                        <p:tgtEl>
                                          <p:spTgt spid="55306"/>
                                        </p:tgtEl>
                                      </p:cBhvr>
                                      <p:from x="10000" y="10000"/>
                                      <p:to x="200000" y="450000"/>
                                    </p:animScale>
                                    <p:animScale>
                                      <p:cBhvr>
                                        <p:cTn id="42" dur="1230" accel="100000" fill="hold">
                                          <p:stCondLst>
                                            <p:cond delay="770"/>
                                          </p:stCondLst>
                                        </p:cTn>
                                        <p:tgtEl>
                                          <p:spTgt spid="55306"/>
                                        </p:tgtEl>
                                      </p:cBhvr>
                                      <p:from x="200000" y="450000"/>
                                      <p:to x="100000" y="100000"/>
                                    </p:animScale>
                                    <p:set>
                                      <p:cBhvr>
                                        <p:cTn id="43" dur="770" fill="hold"/>
                                        <p:tgtEl>
                                          <p:spTgt spid="55306"/>
                                        </p:tgtEl>
                                        <p:attrNameLst>
                                          <p:attrName>ppt_x</p:attrName>
                                        </p:attrNameLst>
                                      </p:cBhvr>
                                      <p:to>
                                        <p:strVal val="(0.5)"/>
                                      </p:to>
                                    </p:set>
                                    <p:anim from="(0.5)" to="(#ppt_x)" calcmode="lin" valueType="num">
                                      <p:cBhvr>
                                        <p:cTn id="44" dur="1230" accel="100000" fill="hold">
                                          <p:stCondLst>
                                            <p:cond delay="770"/>
                                          </p:stCondLst>
                                        </p:cTn>
                                        <p:tgtEl>
                                          <p:spTgt spid="55306"/>
                                        </p:tgtEl>
                                        <p:attrNameLst>
                                          <p:attrName>ppt_x</p:attrName>
                                        </p:attrNameLst>
                                      </p:cBhvr>
                                    </p:anim>
                                    <p:set>
                                      <p:cBhvr>
                                        <p:cTn id="45" dur="770" fill="hold"/>
                                        <p:tgtEl>
                                          <p:spTgt spid="55306"/>
                                        </p:tgtEl>
                                        <p:attrNameLst>
                                          <p:attrName>ppt_y</p:attrName>
                                        </p:attrNameLst>
                                      </p:cBhvr>
                                      <p:to>
                                        <p:strVal val="(#ppt_y+0.4)"/>
                                      </p:to>
                                    </p:set>
                                    <p:anim from="(#ppt_y+0.4)" to="(#ppt_y)" calcmode="lin" valueType="num">
                                      <p:cBhvr>
                                        <p:cTn id="46" dur="1230" accel="100000" fill="hold">
                                          <p:stCondLst>
                                            <p:cond delay="770"/>
                                          </p:stCondLst>
                                        </p:cTn>
                                        <p:tgtEl>
                                          <p:spTgt spid="55306"/>
                                        </p:tgtEl>
                                        <p:attrNameLst>
                                          <p:attrName>ppt_y</p:attrName>
                                        </p:attrNameLst>
                                      </p:cBhvr>
                                    </p:anim>
                                  </p:childTnLst>
                                </p:cTn>
                              </p:par>
                            </p:childTnLst>
                          </p:cTn>
                        </p:par>
                      </p:childTnLst>
                    </p:cTn>
                  </p:par>
                  <p:par>
                    <p:cTn id="47" fill="hold">
                      <p:stCondLst>
                        <p:cond delay="indefinite"/>
                      </p:stCondLst>
                      <p:childTnLst>
                        <p:par>
                          <p:cTn id="48" fill="hold">
                            <p:stCondLst>
                              <p:cond delay="0"/>
                            </p:stCondLst>
                            <p:childTnLst>
                              <p:par>
                                <p:cTn id="49" presetID="51" presetClass="entr" presetSubtype="0" fill="hold" nodeType="clickEffect">
                                  <p:stCondLst>
                                    <p:cond delay="0"/>
                                  </p:stCondLst>
                                  <p:childTnLst>
                                    <p:set>
                                      <p:cBhvr>
                                        <p:cTn id="50" dur="1" fill="hold">
                                          <p:stCondLst>
                                            <p:cond delay="0"/>
                                          </p:stCondLst>
                                        </p:cTn>
                                        <p:tgtEl>
                                          <p:spTgt spid="55307"/>
                                        </p:tgtEl>
                                        <p:attrNameLst>
                                          <p:attrName>style.visibility</p:attrName>
                                        </p:attrNameLst>
                                      </p:cBhvr>
                                      <p:to>
                                        <p:strVal val="visible"/>
                                      </p:to>
                                    </p:set>
                                    <p:animEffect transition="in" filter="fade">
                                      <p:cBhvr>
                                        <p:cTn id="51" dur="770" decel="100000"/>
                                        <p:tgtEl>
                                          <p:spTgt spid="55307"/>
                                        </p:tgtEl>
                                      </p:cBhvr>
                                    </p:animEffect>
                                    <p:animScale>
                                      <p:cBhvr>
                                        <p:cTn id="52" dur="770" decel="100000"/>
                                        <p:tgtEl>
                                          <p:spTgt spid="55307"/>
                                        </p:tgtEl>
                                      </p:cBhvr>
                                      <p:from x="10000" y="10000"/>
                                      <p:to x="200000" y="450000"/>
                                    </p:animScale>
                                    <p:animScale>
                                      <p:cBhvr>
                                        <p:cTn id="53" dur="1230" accel="100000" fill="hold">
                                          <p:stCondLst>
                                            <p:cond delay="770"/>
                                          </p:stCondLst>
                                        </p:cTn>
                                        <p:tgtEl>
                                          <p:spTgt spid="55307"/>
                                        </p:tgtEl>
                                      </p:cBhvr>
                                      <p:from x="200000" y="450000"/>
                                      <p:to x="100000" y="100000"/>
                                    </p:animScale>
                                    <p:set>
                                      <p:cBhvr>
                                        <p:cTn id="54" dur="770" fill="hold"/>
                                        <p:tgtEl>
                                          <p:spTgt spid="55307"/>
                                        </p:tgtEl>
                                        <p:attrNameLst>
                                          <p:attrName>ppt_x</p:attrName>
                                        </p:attrNameLst>
                                      </p:cBhvr>
                                      <p:to>
                                        <p:strVal val="(0.5)"/>
                                      </p:to>
                                    </p:set>
                                    <p:anim from="(0.5)" to="(#ppt_x)" calcmode="lin" valueType="num">
                                      <p:cBhvr>
                                        <p:cTn id="55" dur="1230" accel="100000" fill="hold">
                                          <p:stCondLst>
                                            <p:cond delay="770"/>
                                          </p:stCondLst>
                                        </p:cTn>
                                        <p:tgtEl>
                                          <p:spTgt spid="55307"/>
                                        </p:tgtEl>
                                        <p:attrNameLst>
                                          <p:attrName>ppt_x</p:attrName>
                                        </p:attrNameLst>
                                      </p:cBhvr>
                                    </p:anim>
                                    <p:set>
                                      <p:cBhvr>
                                        <p:cTn id="56" dur="770" fill="hold"/>
                                        <p:tgtEl>
                                          <p:spTgt spid="55307"/>
                                        </p:tgtEl>
                                        <p:attrNameLst>
                                          <p:attrName>ppt_y</p:attrName>
                                        </p:attrNameLst>
                                      </p:cBhvr>
                                      <p:to>
                                        <p:strVal val="(#ppt_y+0.4)"/>
                                      </p:to>
                                    </p:set>
                                    <p:anim from="(#ppt_y+0.4)" to="(#ppt_y)" calcmode="lin" valueType="num">
                                      <p:cBhvr>
                                        <p:cTn id="57" dur="1230" accel="100000" fill="hold">
                                          <p:stCondLst>
                                            <p:cond delay="770"/>
                                          </p:stCondLst>
                                        </p:cTn>
                                        <p:tgtEl>
                                          <p:spTgt spid="55307"/>
                                        </p:tgtEl>
                                        <p:attrNameLst>
                                          <p:attrName>ppt_y</p:attrName>
                                        </p:attrNameLst>
                                      </p:cBhvr>
                                    </p:anim>
                                  </p:childTnLst>
                                </p:cTn>
                              </p:par>
                            </p:childTnLst>
                          </p:cTn>
                        </p:par>
                      </p:childTnLst>
                    </p:cTn>
                  </p:par>
                  <p:par>
                    <p:cTn id="58" fill="hold">
                      <p:stCondLst>
                        <p:cond delay="indefinite"/>
                      </p:stCondLst>
                      <p:childTnLst>
                        <p:par>
                          <p:cTn id="59" fill="hold">
                            <p:stCondLst>
                              <p:cond delay="0"/>
                            </p:stCondLst>
                            <p:childTnLst>
                              <p:par>
                                <p:cTn id="60" presetID="51" presetClass="entr" presetSubtype="0" fill="hold" nodeType="clickEffect">
                                  <p:stCondLst>
                                    <p:cond delay="0"/>
                                  </p:stCondLst>
                                  <p:childTnLst>
                                    <p:set>
                                      <p:cBhvr>
                                        <p:cTn id="61" dur="1" fill="hold">
                                          <p:stCondLst>
                                            <p:cond delay="0"/>
                                          </p:stCondLst>
                                        </p:cTn>
                                        <p:tgtEl>
                                          <p:spTgt spid="55308"/>
                                        </p:tgtEl>
                                        <p:attrNameLst>
                                          <p:attrName>style.visibility</p:attrName>
                                        </p:attrNameLst>
                                      </p:cBhvr>
                                      <p:to>
                                        <p:strVal val="visible"/>
                                      </p:to>
                                    </p:set>
                                    <p:animEffect transition="in" filter="fade">
                                      <p:cBhvr>
                                        <p:cTn id="62" dur="770" decel="100000"/>
                                        <p:tgtEl>
                                          <p:spTgt spid="55308"/>
                                        </p:tgtEl>
                                      </p:cBhvr>
                                    </p:animEffect>
                                    <p:animScale>
                                      <p:cBhvr>
                                        <p:cTn id="63" dur="770" decel="100000"/>
                                        <p:tgtEl>
                                          <p:spTgt spid="55308"/>
                                        </p:tgtEl>
                                      </p:cBhvr>
                                      <p:from x="10000" y="10000"/>
                                      <p:to x="200000" y="450000"/>
                                    </p:animScale>
                                    <p:animScale>
                                      <p:cBhvr>
                                        <p:cTn id="64" dur="1230" accel="100000" fill="hold">
                                          <p:stCondLst>
                                            <p:cond delay="770"/>
                                          </p:stCondLst>
                                        </p:cTn>
                                        <p:tgtEl>
                                          <p:spTgt spid="55308"/>
                                        </p:tgtEl>
                                      </p:cBhvr>
                                      <p:from x="200000" y="450000"/>
                                      <p:to x="100000" y="100000"/>
                                    </p:animScale>
                                    <p:set>
                                      <p:cBhvr>
                                        <p:cTn id="65" dur="770" fill="hold"/>
                                        <p:tgtEl>
                                          <p:spTgt spid="55308"/>
                                        </p:tgtEl>
                                        <p:attrNameLst>
                                          <p:attrName>ppt_x</p:attrName>
                                        </p:attrNameLst>
                                      </p:cBhvr>
                                      <p:to>
                                        <p:strVal val="(0.5)"/>
                                      </p:to>
                                    </p:set>
                                    <p:anim from="(0.5)" to="(#ppt_x)" calcmode="lin" valueType="num">
                                      <p:cBhvr>
                                        <p:cTn id="66" dur="1230" accel="100000" fill="hold">
                                          <p:stCondLst>
                                            <p:cond delay="770"/>
                                          </p:stCondLst>
                                        </p:cTn>
                                        <p:tgtEl>
                                          <p:spTgt spid="55308"/>
                                        </p:tgtEl>
                                        <p:attrNameLst>
                                          <p:attrName>ppt_x</p:attrName>
                                        </p:attrNameLst>
                                      </p:cBhvr>
                                    </p:anim>
                                    <p:set>
                                      <p:cBhvr>
                                        <p:cTn id="67" dur="770" fill="hold"/>
                                        <p:tgtEl>
                                          <p:spTgt spid="55308"/>
                                        </p:tgtEl>
                                        <p:attrNameLst>
                                          <p:attrName>ppt_y</p:attrName>
                                        </p:attrNameLst>
                                      </p:cBhvr>
                                      <p:to>
                                        <p:strVal val="(#ppt_y+0.4)"/>
                                      </p:to>
                                    </p:set>
                                    <p:anim from="(#ppt_y+0.4)" to="(#ppt_y)" calcmode="lin" valueType="num">
                                      <p:cBhvr>
                                        <p:cTn id="68" dur="1230" accel="100000" fill="hold">
                                          <p:stCondLst>
                                            <p:cond delay="770"/>
                                          </p:stCondLst>
                                        </p:cTn>
                                        <p:tgtEl>
                                          <p:spTgt spid="55308"/>
                                        </p:tgtEl>
                                        <p:attrNameLst>
                                          <p:attrName>ppt_y</p:attrName>
                                        </p:attrNameLst>
                                      </p:cBhvr>
                                    </p:anim>
                                  </p:childTnLst>
                                </p:cTn>
                              </p:par>
                            </p:childTnLst>
                          </p:cTn>
                        </p:par>
                      </p:childTnLst>
                    </p:cTn>
                  </p:par>
                  <p:par>
                    <p:cTn id="69" fill="hold">
                      <p:stCondLst>
                        <p:cond delay="indefinite"/>
                      </p:stCondLst>
                      <p:childTnLst>
                        <p:par>
                          <p:cTn id="70" fill="hold">
                            <p:stCondLst>
                              <p:cond delay="0"/>
                            </p:stCondLst>
                            <p:childTnLst>
                              <p:par>
                                <p:cTn id="71" presetID="51" presetClass="entr" presetSubtype="0" fill="hold" nodeType="clickEffect">
                                  <p:stCondLst>
                                    <p:cond delay="0"/>
                                  </p:stCondLst>
                                  <p:childTnLst>
                                    <p:set>
                                      <p:cBhvr>
                                        <p:cTn id="72" dur="1" fill="hold">
                                          <p:stCondLst>
                                            <p:cond delay="0"/>
                                          </p:stCondLst>
                                        </p:cTn>
                                        <p:tgtEl>
                                          <p:spTgt spid="55309"/>
                                        </p:tgtEl>
                                        <p:attrNameLst>
                                          <p:attrName>style.visibility</p:attrName>
                                        </p:attrNameLst>
                                      </p:cBhvr>
                                      <p:to>
                                        <p:strVal val="visible"/>
                                      </p:to>
                                    </p:set>
                                    <p:animEffect transition="in" filter="fade">
                                      <p:cBhvr>
                                        <p:cTn id="73" dur="770" decel="100000"/>
                                        <p:tgtEl>
                                          <p:spTgt spid="55309"/>
                                        </p:tgtEl>
                                      </p:cBhvr>
                                    </p:animEffect>
                                    <p:animScale>
                                      <p:cBhvr>
                                        <p:cTn id="74" dur="770" decel="100000"/>
                                        <p:tgtEl>
                                          <p:spTgt spid="55309"/>
                                        </p:tgtEl>
                                      </p:cBhvr>
                                      <p:from x="10000" y="10000"/>
                                      <p:to x="200000" y="450000"/>
                                    </p:animScale>
                                    <p:animScale>
                                      <p:cBhvr>
                                        <p:cTn id="75" dur="1230" accel="100000" fill="hold">
                                          <p:stCondLst>
                                            <p:cond delay="770"/>
                                          </p:stCondLst>
                                        </p:cTn>
                                        <p:tgtEl>
                                          <p:spTgt spid="55309"/>
                                        </p:tgtEl>
                                      </p:cBhvr>
                                      <p:from x="200000" y="450000"/>
                                      <p:to x="100000" y="100000"/>
                                    </p:animScale>
                                    <p:set>
                                      <p:cBhvr>
                                        <p:cTn id="76" dur="770" fill="hold"/>
                                        <p:tgtEl>
                                          <p:spTgt spid="55309"/>
                                        </p:tgtEl>
                                        <p:attrNameLst>
                                          <p:attrName>ppt_x</p:attrName>
                                        </p:attrNameLst>
                                      </p:cBhvr>
                                      <p:to>
                                        <p:strVal val="(0.5)"/>
                                      </p:to>
                                    </p:set>
                                    <p:anim from="(0.5)" to="(#ppt_x)" calcmode="lin" valueType="num">
                                      <p:cBhvr>
                                        <p:cTn id="77" dur="1230" accel="100000" fill="hold">
                                          <p:stCondLst>
                                            <p:cond delay="770"/>
                                          </p:stCondLst>
                                        </p:cTn>
                                        <p:tgtEl>
                                          <p:spTgt spid="55309"/>
                                        </p:tgtEl>
                                        <p:attrNameLst>
                                          <p:attrName>ppt_x</p:attrName>
                                        </p:attrNameLst>
                                      </p:cBhvr>
                                    </p:anim>
                                    <p:set>
                                      <p:cBhvr>
                                        <p:cTn id="78" dur="770" fill="hold"/>
                                        <p:tgtEl>
                                          <p:spTgt spid="55309"/>
                                        </p:tgtEl>
                                        <p:attrNameLst>
                                          <p:attrName>ppt_y</p:attrName>
                                        </p:attrNameLst>
                                      </p:cBhvr>
                                      <p:to>
                                        <p:strVal val="(#ppt_y+0.4)"/>
                                      </p:to>
                                    </p:set>
                                    <p:anim from="(#ppt_y+0.4)" to="(#ppt_y)" calcmode="lin" valueType="num">
                                      <p:cBhvr>
                                        <p:cTn id="79" dur="1230" accel="100000" fill="hold">
                                          <p:stCondLst>
                                            <p:cond delay="770"/>
                                          </p:stCondLst>
                                        </p:cTn>
                                        <p:tgtEl>
                                          <p:spTgt spid="55309"/>
                                        </p:tgtEl>
                                        <p:attrNameLst>
                                          <p:attrName>ppt_y</p:attrName>
                                        </p:attrNameLst>
                                      </p:cBhvr>
                                    </p:anim>
                                  </p:childTnLst>
                                </p:cTn>
                              </p:par>
                            </p:childTnLst>
                          </p:cTn>
                        </p:par>
                      </p:childTnLst>
                    </p:cTn>
                  </p:par>
                  <p:par>
                    <p:cTn id="80" fill="hold">
                      <p:stCondLst>
                        <p:cond delay="indefinite"/>
                      </p:stCondLst>
                      <p:childTnLst>
                        <p:par>
                          <p:cTn id="81" fill="hold">
                            <p:stCondLst>
                              <p:cond delay="0"/>
                            </p:stCondLst>
                            <p:childTnLst>
                              <p:par>
                                <p:cTn id="82" presetID="51" presetClass="entr" presetSubtype="0" fill="hold" nodeType="clickEffect">
                                  <p:stCondLst>
                                    <p:cond delay="0"/>
                                  </p:stCondLst>
                                  <p:childTnLst>
                                    <p:set>
                                      <p:cBhvr>
                                        <p:cTn id="83" dur="1" fill="hold">
                                          <p:stCondLst>
                                            <p:cond delay="0"/>
                                          </p:stCondLst>
                                        </p:cTn>
                                        <p:tgtEl>
                                          <p:spTgt spid="55310"/>
                                        </p:tgtEl>
                                        <p:attrNameLst>
                                          <p:attrName>style.visibility</p:attrName>
                                        </p:attrNameLst>
                                      </p:cBhvr>
                                      <p:to>
                                        <p:strVal val="visible"/>
                                      </p:to>
                                    </p:set>
                                    <p:animEffect transition="in" filter="fade">
                                      <p:cBhvr>
                                        <p:cTn id="84" dur="770" decel="100000"/>
                                        <p:tgtEl>
                                          <p:spTgt spid="55310"/>
                                        </p:tgtEl>
                                      </p:cBhvr>
                                    </p:animEffect>
                                    <p:animScale>
                                      <p:cBhvr>
                                        <p:cTn id="85" dur="770" decel="100000"/>
                                        <p:tgtEl>
                                          <p:spTgt spid="55310"/>
                                        </p:tgtEl>
                                      </p:cBhvr>
                                      <p:from x="10000" y="10000"/>
                                      <p:to x="200000" y="450000"/>
                                    </p:animScale>
                                    <p:animScale>
                                      <p:cBhvr>
                                        <p:cTn id="86" dur="1230" accel="100000" fill="hold">
                                          <p:stCondLst>
                                            <p:cond delay="770"/>
                                          </p:stCondLst>
                                        </p:cTn>
                                        <p:tgtEl>
                                          <p:spTgt spid="55310"/>
                                        </p:tgtEl>
                                      </p:cBhvr>
                                      <p:from x="200000" y="450000"/>
                                      <p:to x="100000" y="100000"/>
                                    </p:animScale>
                                    <p:set>
                                      <p:cBhvr>
                                        <p:cTn id="87" dur="770" fill="hold"/>
                                        <p:tgtEl>
                                          <p:spTgt spid="55310"/>
                                        </p:tgtEl>
                                        <p:attrNameLst>
                                          <p:attrName>ppt_x</p:attrName>
                                        </p:attrNameLst>
                                      </p:cBhvr>
                                      <p:to>
                                        <p:strVal val="(0.5)"/>
                                      </p:to>
                                    </p:set>
                                    <p:anim from="(0.5)" to="(#ppt_x)" calcmode="lin" valueType="num">
                                      <p:cBhvr>
                                        <p:cTn id="88" dur="1230" accel="100000" fill="hold">
                                          <p:stCondLst>
                                            <p:cond delay="770"/>
                                          </p:stCondLst>
                                        </p:cTn>
                                        <p:tgtEl>
                                          <p:spTgt spid="55310"/>
                                        </p:tgtEl>
                                        <p:attrNameLst>
                                          <p:attrName>ppt_x</p:attrName>
                                        </p:attrNameLst>
                                      </p:cBhvr>
                                    </p:anim>
                                    <p:set>
                                      <p:cBhvr>
                                        <p:cTn id="89" dur="770" fill="hold"/>
                                        <p:tgtEl>
                                          <p:spTgt spid="55310"/>
                                        </p:tgtEl>
                                        <p:attrNameLst>
                                          <p:attrName>ppt_y</p:attrName>
                                        </p:attrNameLst>
                                      </p:cBhvr>
                                      <p:to>
                                        <p:strVal val="(#ppt_y+0.4)"/>
                                      </p:to>
                                    </p:set>
                                    <p:anim from="(#ppt_y+0.4)" to="(#ppt_y)" calcmode="lin" valueType="num">
                                      <p:cBhvr>
                                        <p:cTn id="90" dur="1230" accel="100000" fill="hold">
                                          <p:stCondLst>
                                            <p:cond delay="770"/>
                                          </p:stCondLst>
                                        </p:cTn>
                                        <p:tgtEl>
                                          <p:spTgt spid="55310"/>
                                        </p:tgtEl>
                                        <p:attrNameLst>
                                          <p:attrName>ppt_y</p:attrName>
                                        </p:attrNameLst>
                                      </p:cBhvr>
                                    </p:anim>
                                  </p:childTnLst>
                                </p:cTn>
                              </p:par>
                            </p:childTnLst>
                          </p:cTn>
                        </p:par>
                      </p:childTnLst>
                    </p:cTn>
                  </p:par>
                  <p:par>
                    <p:cTn id="91" fill="hold">
                      <p:stCondLst>
                        <p:cond delay="indefinite"/>
                      </p:stCondLst>
                      <p:childTnLst>
                        <p:par>
                          <p:cTn id="92" fill="hold">
                            <p:stCondLst>
                              <p:cond delay="0"/>
                            </p:stCondLst>
                            <p:childTnLst>
                              <p:par>
                                <p:cTn id="93" presetID="51" presetClass="entr" presetSubtype="0" fill="hold" nodeType="clickEffect">
                                  <p:stCondLst>
                                    <p:cond delay="0"/>
                                  </p:stCondLst>
                                  <p:childTnLst>
                                    <p:set>
                                      <p:cBhvr>
                                        <p:cTn id="94" dur="1" fill="hold">
                                          <p:stCondLst>
                                            <p:cond delay="0"/>
                                          </p:stCondLst>
                                        </p:cTn>
                                        <p:tgtEl>
                                          <p:spTgt spid="55311"/>
                                        </p:tgtEl>
                                        <p:attrNameLst>
                                          <p:attrName>style.visibility</p:attrName>
                                        </p:attrNameLst>
                                      </p:cBhvr>
                                      <p:to>
                                        <p:strVal val="visible"/>
                                      </p:to>
                                    </p:set>
                                    <p:animEffect transition="in" filter="fade">
                                      <p:cBhvr>
                                        <p:cTn id="95" dur="770" decel="100000"/>
                                        <p:tgtEl>
                                          <p:spTgt spid="55311"/>
                                        </p:tgtEl>
                                      </p:cBhvr>
                                    </p:animEffect>
                                    <p:animScale>
                                      <p:cBhvr>
                                        <p:cTn id="96" dur="770" decel="100000"/>
                                        <p:tgtEl>
                                          <p:spTgt spid="55311"/>
                                        </p:tgtEl>
                                      </p:cBhvr>
                                      <p:from x="10000" y="10000"/>
                                      <p:to x="200000" y="450000"/>
                                    </p:animScale>
                                    <p:animScale>
                                      <p:cBhvr>
                                        <p:cTn id="97" dur="1230" accel="100000" fill="hold">
                                          <p:stCondLst>
                                            <p:cond delay="770"/>
                                          </p:stCondLst>
                                        </p:cTn>
                                        <p:tgtEl>
                                          <p:spTgt spid="55311"/>
                                        </p:tgtEl>
                                      </p:cBhvr>
                                      <p:from x="200000" y="450000"/>
                                      <p:to x="100000" y="100000"/>
                                    </p:animScale>
                                    <p:set>
                                      <p:cBhvr>
                                        <p:cTn id="98" dur="770" fill="hold"/>
                                        <p:tgtEl>
                                          <p:spTgt spid="55311"/>
                                        </p:tgtEl>
                                        <p:attrNameLst>
                                          <p:attrName>ppt_x</p:attrName>
                                        </p:attrNameLst>
                                      </p:cBhvr>
                                      <p:to>
                                        <p:strVal val="(0.5)"/>
                                      </p:to>
                                    </p:set>
                                    <p:anim from="(0.5)" to="(#ppt_x)" calcmode="lin" valueType="num">
                                      <p:cBhvr>
                                        <p:cTn id="99" dur="1230" accel="100000" fill="hold">
                                          <p:stCondLst>
                                            <p:cond delay="770"/>
                                          </p:stCondLst>
                                        </p:cTn>
                                        <p:tgtEl>
                                          <p:spTgt spid="55311"/>
                                        </p:tgtEl>
                                        <p:attrNameLst>
                                          <p:attrName>ppt_x</p:attrName>
                                        </p:attrNameLst>
                                      </p:cBhvr>
                                    </p:anim>
                                    <p:set>
                                      <p:cBhvr>
                                        <p:cTn id="100" dur="770" fill="hold"/>
                                        <p:tgtEl>
                                          <p:spTgt spid="55311"/>
                                        </p:tgtEl>
                                        <p:attrNameLst>
                                          <p:attrName>ppt_y</p:attrName>
                                        </p:attrNameLst>
                                      </p:cBhvr>
                                      <p:to>
                                        <p:strVal val="(#ppt_y+0.4)"/>
                                      </p:to>
                                    </p:set>
                                    <p:anim from="(#ppt_y+0.4)" to="(#ppt_y)" calcmode="lin" valueType="num">
                                      <p:cBhvr>
                                        <p:cTn id="101" dur="1230" accel="100000" fill="hold">
                                          <p:stCondLst>
                                            <p:cond delay="770"/>
                                          </p:stCondLst>
                                        </p:cTn>
                                        <p:tgtEl>
                                          <p:spTgt spid="55311"/>
                                        </p:tgtEl>
                                        <p:attrNameLst>
                                          <p:attrName>ppt_y</p:attrName>
                                        </p:attrNameLst>
                                      </p:cBhvr>
                                    </p:anim>
                                  </p:childTnLst>
                                </p:cTn>
                              </p:par>
                            </p:childTnLst>
                          </p:cTn>
                        </p:par>
                      </p:childTnLst>
                    </p:cTn>
                  </p:par>
                  <p:par>
                    <p:cTn id="102" fill="hold">
                      <p:stCondLst>
                        <p:cond delay="indefinite"/>
                      </p:stCondLst>
                      <p:childTnLst>
                        <p:par>
                          <p:cTn id="103" fill="hold">
                            <p:stCondLst>
                              <p:cond delay="0"/>
                            </p:stCondLst>
                            <p:childTnLst>
                              <p:par>
                                <p:cTn id="104" presetID="51" presetClass="entr" presetSubtype="0" fill="hold" nodeType="clickEffect">
                                  <p:stCondLst>
                                    <p:cond delay="0"/>
                                  </p:stCondLst>
                                  <p:childTnLst>
                                    <p:set>
                                      <p:cBhvr>
                                        <p:cTn id="105" dur="1" fill="hold">
                                          <p:stCondLst>
                                            <p:cond delay="0"/>
                                          </p:stCondLst>
                                        </p:cTn>
                                        <p:tgtEl>
                                          <p:spTgt spid="55312"/>
                                        </p:tgtEl>
                                        <p:attrNameLst>
                                          <p:attrName>style.visibility</p:attrName>
                                        </p:attrNameLst>
                                      </p:cBhvr>
                                      <p:to>
                                        <p:strVal val="visible"/>
                                      </p:to>
                                    </p:set>
                                    <p:animEffect transition="in" filter="fade">
                                      <p:cBhvr>
                                        <p:cTn id="106" dur="770" decel="100000"/>
                                        <p:tgtEl>
                                          <p:spTgt spid="55312"/>
                                        </p:tgtEl>
                                      </p:cBhvr>
                                    </p:animEffect>
                                    <p:animScale>
                                      <p:cBhvr>
                                        <p:cTn id="107" dur="770" decel="100000"/>
                                        <p:tgtEl>
                                          <p:spTgt spid="55312"/>
                                        </p:tgtEl>
                                      </p:cBhvr>
                                      <p:from x="10000" y="10000"/>
                                      <p:to x="200000" y="450000"/>
                                    </p:animScale>
                                    <p:animScale>
                                      <p:cBhvr>
                                        <p:cTn id="108" dur="1230" accel="100000" fill="hold">
                                          <p:stCondLst>
                                            <p:cond delay="770"/>
                                          </p:stCondLst>
                                        </p:cTn>
                                        <p:tgtEl>
                                          <p:spTgt spid="55312"/>
                                        </p:tgtEl>
                                      </p:cBhvr>
                                      <p:from x="200000" y="450000"/>
                                      <p:to x="100000" y="100000"/>
                                    </p:animScale>
                                    <p:set>
                                      <p:cBhvr>
                                        <p:cTn id="109" dur="770" fill="hold"/>
                                        <p:tgtEl>
                                          <p:spTgt spid="55312"/>
                                        </p:tgtEl>
                                        <p:attrNameLst>
                                          <p:attrName>ppt_x</p:attrName>
                                        </p:attrNameLst>
                                      </p:cBhvr>
                                      <p:to>
                                        <p:strVal val="(0.5)"/>
                                      </p:to>
                                    </p:set>
                                    <p:anim from="(0.5)" to="(#ppt_x)" calcmode="lin" valueType="num">
                                      <p:cBhvr>
                                        <p:cTn id="110" dur="1230" accel="100000" fill="hold">
                                          <p:stCondLst>
                                            <p:cond delay="770"/>
                                          </p:stCondLst>
                                        </p:cTn>
                                        <p:tgtEl>
                                          <p:spTgt spid="55312"/>
                                        </p:tgtEl>
                                        <p:attrNameLst>
                                          <p:attrName>ppt_x</p:attrName>
                                        </p:attrNameLst>
                                      </p:cBhvr>
                                    </p:anim>
                                    <p:set>
                                      <p:cBhvr>
                                        <p:cTn id="111" dur="770" fill="hold"/>
                                        <p:tgtEl>
                                          <p:spTgt spid="55312"/>
                                        </p:tgtEl>
                                        <p:attrNameLst>
                                          <p:attrName>ppt_y</p:attrName>
                                        </p:attrNameLst>
                                      </p:cBhvr>
                                      <p:to>
                                        <p:strVal val="(#ppt_y+0.4)"/>
                                      </p:to>
                                    </p:set>
                                    <p:anim from="(#ppt_y+0.4)" to="(#ppt_y)" calcmode="lin" valueType="num">
                                      <p:cBhvr>
                                        <p:cTn id="112" dur="1230" accel="100000" fill="hold">
                                          <p:stCondLst>
                                            <p:cond delay="770"/>
                                          </p:stCondLst>
                                        </p:cTn>
                                        <p:tgtEl>
                                          <p:spTgt spid="5531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2" descr="C:\Users\87н\Desktop\шаблон.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53250" name="Rectangle 3"/>
          <p:cNvSpPr>
            <a:spLocks noChangeArrowheads="1"/>
          </p:cNvSpPr>
          <p:nvPr/>
        </p:nvSpPr>
        <p:spPr bwMode="auto">
          <a:xfrm>
            <a:off x="755650" y="1422400"/>
            <a:ext cx="7848600" cy="3440113"/>
          </a:xfrm>
          <a:prstGeom prst="rect">
            <a:avLst/>
          </a:prstGeom>
          <a:noFill/>
          <a:ln w="9525">
            <a:noFill/>
            <a:miter lim="800000"/>
            <a:headEnd/>
            <a:tailEnd/>
          </a:ln>
        </p:spPr>
        <p:txBody>
          <a:bodyPr anchor="ctr">
            <a:spAutoFit/>
          </a:bodyPr>
          <a:lstStyle/>
          <a:p>
            <a:pPr indent="449263">
              <a:tabLst>
                <a:tab pos="1676400" algn="l"/>
              </a:tabLst>
            </a:pPr>
            <a:r>
              <a:rPr lang="ru-RU" sz="2800" b="1">
                <a:solidFill>
                  <a:srgbClr val="C00000"/>
                </a:solidFill>
                <a:latin typeface="Times New Roman" pitchFamily="18" charset="0"/>
                <a:cs typeface="Times New Roman" pitchFamily="18" charset="0"/>
              </a:rPr>
              <a:t>Вывод:</a:t>
            </a:r>
            <a:endParaRPr lang="ru-RU" sz="2800" b="1">
              <a:solidFill>
                <a:srgbClr val="660066"/>
              </a:solidFill>
              <a:latin typeface="Times New Roman" pitchFamily="18" charset="0"/>
              <a:cs typeface="Times New Roman" pitchFamily="18" charset="0"/>
            </a:endParaRPr>
          </a:p>
          <a:p>
            <a:pPr indent="449263" eaLnBrk="0" hangingPunct="0">
              <a:tabLst>
                <a:tab pos="1676400" algn="l"/>
              </a:tabLst>
            </a:pPr>
            <a:r>
              <a:rPr lang="ru-RU" sz="2000" b="1">
                <a:solidFill>
                  <a:srgbClr val="000066"/>
                </a:solidFill>
                <a:latin typeface="Times New Roman" pitchFamily="18" charset="0"/>
                <a:cs typeface="Times New Roman" pitchFamily="18" charset="0"/>
              </a:rPr>
              <a:t>   </a:t>
            </a:r>
            <a:r>
              <a:rPr lang="ru-RU" sz="2400" b="1">
                <a:solidFill>
                  <a:srgbClr val="660066"/>
                </a:solidFill>
                <a:latin typeface="Times New Roman" pitchFamily="18" charset="0"/>
              </a:rPr>
              <a:t>Мороженое -  полезный  продукт,  улучшающий  деятельность  мозга.   Благодаря  входящим  в  его  состав  витаминам  оно укрепляет  костную, мышечную  систему  организма,   быстро  усваивается  и  восстанавливает  утраченную  энергию. А  главное - дает  ощущение  счастья  и  радости, вызывает  положительные  эмоции. Значит, моя гипотеза была верна.</a:t>
            </a:r>
            <a:r>
              <a:rPr lang="ru-RU" sz="2400" b="1">
                <a:solidFill>
                  <a:srgbClr val="660066"/>
                </a:solidFill>
                <a:latin typeface="Times New Roman" pitchFamily="18" charset="0"/>
                <a:cs typeface="Times New Roman" pitchFamily="18" charset="0"/>
              </a:rPr>
              <a:t> </a:t>
            </a:r>
          </a:p>
        </p:txBody>
      </p:sp>
    </p:spTree>
  </p:cSld>
  <p:clrMapOvr>
    <a:masterClrMapping/>
  </p:clrMapOvr>
  <p:transition spd="slow">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6"/>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8434" name="Прямоугольник 3"/>
          <p:cNvSpPr>
            <a:spLocks noChangeArrowheads="1"/>
          </p:cNvSpPr>
          <p:nvPr/>
        </p:nvSpPr>
        <p:spPr bwMode="auto">
          <a:xfrm>
            <a:off x="539750" y="981075"/>
            <a:ext cx="3384550" cy="579438"/>
          </a:xfrm>
          <a:prstGeom prst="rect">
            <a:avLst/>
          </a:prstGeom>
          <a:noFill/>
          <a:ln w="9525">
            <a:noFill/>
            <a:miter lim="800000"/>
            <a:headEnd/>
            <a:tailEnd/>
          </a:ln>
        </p:spPr>
        <p:txBody>
          <a:bodyPr>
            <a:spAutoFit/>
          </a:bodyPr>
          <a:lstStyle/>
          <a:p>
            <a:r>
              <a:rPr lang="ru-RU" sz="3200" b="1">
                <a:solidFill>
                  <a:srgbClr val="C00000"/>
                </a:solidFill>
                <a:latin typeface="Times New Roman" pitchFamily="18" charset="0"/>
                <a:cs typeface="Times New Roman" pitchFamily="18" charset="0"/>
              </a:rPr>
              <a:t>   Актуальность</a:t>
            </a:r>
            <a:endParaRPr lang="ru-RU" sz="2800" b="1">
              <a:solidFill>
                <a:srgbClr val="C00000"/>
              </a:solidFill>
              <a:latin typeface="Times New Roman" pitchFamily="18" charset="0"/>
              <a:cs typeface="Times New Roman" pitchFamily="18" charset="0"/>
            </a:endParaRPr>
          </a:p>
        </p:txBody>
      </p:sp>
      <p:sp>
        <p:nvSpPr>
          <p:cNvPr id="18435" name="Rectangle 3"/>
          <p:cNvSpPr>
            <a:spLocks noChangeArrowheads="1"/>
          </p:cNvSpPr>
          <p:nvPr/>
        </p:nvSpPr>
        <p:spPr bwMode="auto">
          <a:xfrm>
            <a:off x="395288" y="4162425"/>
            <a:ext cx="8569325" cy="2282825"/>
          </a:xfrm>
          <a:prstGeom prst="rect">
            <a:avLst/>
          </a:prstGeom>
          <a:noFill/>
          <a:ln w="9525">
            <a:noFill/>
            <a:miter lim="800000"/>
            <a:headEnd/>
            <a:tailEnd/>
          </a:ln>
        </p:spPr>
        <p:txBody>
          <a:bodyPr anchor="ctr">
            <a:spAutoFit/>
          </a:bodyPr>
          <a:lstStyle/>
          <a:p>
            <a:r>
              <a:rPr lang="ru-RU" sz="2400" b="1">
                <a:solidFill>
                  <a:srgbClr val="660066"/>
                </a:solidFill>
                <a:latin typeface="Times New Roman" pitchFamily="18" charset="0"/>
              </a:rPr>
              <a:t>         </a:t>
            </a:r>
            <a:r>
              <a:rPr lang="ru-RU" sz="2400" b="1">
                <a:latin typeface="Times New Roman" pitchFamily="18" charset="0"/>
              </a:rPr>
              <a:t>Здравствуйте! Меня зовут Кирилл. Я очень люблю  мороженое  и  мог бы лакомиться им бесконечно. Это самый знаменитый десерт во всем мире, самое излюбленное лакомство для любого ребенка. Не знаю как Вам, но мне оно повышает настроение на весь день! Именно поэтому я решил исследовать этот продукт более подробно. </a:t>
            </a:r>
          </a:p>
        </p:txBody>
      </p:sp>
    </p:spTree>
  </p:cSld>
  <p:clrMapOvr>
    <a:masterClrMapping/>
  </p:clrMapOvr>
  <p:transition spd="med">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2" descr="C:\Users\87н\Desktop\шаблон.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54274" name="Rectangle 3"/>
          <p:cNvSpPr>
            <a:spLocks noChangeArrowheads="1"/>
          </p:cNvSpPr>
          <p:nvPr/>
        </p:nvSpPr>
        <p:spPr bwMode="auto">
          <a:xfrm>
            <a:off x="611188" y="1671638"/>
            <a:ext cx="7921625" cy="944562"/>
          </a:xfrm>
          <a:prstGeom prst="rect">
            <a:avLst/>
          </a:prstGeom>
          <a:noFill/>
          <a:ln w="9525">
            <a:noFill/>
            <a:miter lim="800000"/>
            <a:headEnd/>
            <a:tailEnd/>
          </a:ln>
        </p:spPr>
        <p:txBody>
          <a:bodyPr anchor="ctr">
            <a:spAutoFit/>
          </a:bodyPr>
          <a:lstStyle/>
          <a:p>
            <a:pPr>
              <a:tabLst>
                <a:tab pos="904875" algn="l"/>
              </a:tabLst>
            </a:pPr>
            <a:r>
              <a:rPr lang="ru-RU" sz="3200" b="1">
                <a:solidFill>
                  <a:srgbClr val="C00000"/>
                </a:solidFill>
                <a:latin typeface="Times New Roman" pitchFamily="18" charset="0"/>
                <a:cs typeface="Times New Roman" pitchFamily="18" charset="0"/>
              </a:rPr>
              <a:t>Источники информации</a:t>
            </a:r>
          </a:p>
          <a:p>
            <a:pPr algn="ctr">
              <a:tabLst>
                <a:tab pos="904875" algn="l"/>
              </a:tabLst>
            </a:pPr>
            <a:endParaRPr lang="ru-RU" sz="2400" b="1">
              <a:solidFill>
                <a:srgbClr val="C00000"/>
              </a:solidFill>
              <a:latin typeface="Times New Roman" pitchFamily="18" charset="0"/>
              <a:cs typeface="Times New Roman" pitchFamily="18" charset="0"/>
            </a:endParaRPr>
          </a:p>
        </p:txBody>
      </p:sp>
      <p:sp>
        <p:nvSpPr>
          <p:cNvPr id="54275" name="Прямоугольник 3"/>
          <p:cNvSpPr>
            <a:spLocks noChangeArrowheads="1"/>
          </p:cNvSpPr>
          <p:nvPr/>
        </p:nvSpPr>
        <p:spPr bwMode="auto">
          <a:xfrm>
            <a:off x="900113" y="2636838"/>
            <a:ext cx="7775575" cy="1739900"/>
          </a:xfrm>
          <a:prstGeom prst="rect">
            <a:avLst/>
          </a:prstGeom>
          <a:noFill/>
          <a:ln w="9525">
            <a:noFill/>
            <a:miter lim="800000"/>
            <a:headEnd/>
            <a:tailEnd/>
          </a:ln>
        </p:spPr>
        <p:txBody>
          <a:bodyPr>
            <a:spAutoFit/>
          </a:bodyPr>
          <a:lstStyle/>
          <a:p>
            <a:pPr>
              <a:buFontTx/>
              <a:buChar char="•"/>
            </a:pPr>
            <a:r>
              <a:rPr lang="ru-RU" b="1"/>
              <a:t> Полезно ли мороженое? </a:t>
            </a:r>
            <a:endParaRPr lang="en-US" b="1">
              <a:hlinkClick r:id="rId3"/>
            </a:endParaRPr>
          </a:p>
          <a:p>
            <a:r>
              <a:rPr lang="en-US" b="1">
                <a:hlinkClick r:id="rId3"/>
              </a:rPr>
              <a:t>http://ppt4web.ru/nachalnaja-shkola/polezno-li-morozhenoe.html</a:t>
            </a:r>
            <a:endParaRPr lang="ru-RU" b="1"/>
          </a:p>
          <a:p>
            <a:pPr>
              <a:buFontTx/>
              <a:buChar char="•"/>
            </a:pPr>
            <a:r>
              <a:rPr lang="ru-RU" b="1"/>
              <a:t> Википедия </a:t>
            </a:r>
            <a:endParaRPr lang="ru-RU" b="1">
              <a:hlinkClick r:id="rId4"/>
            </a:endParaRPr>
          </a:p>
          <a:p>
            <a:r>
              <a:rPr lang="ru-RU" b="1">
                <a:hlinkClick r:id="rId4"/>
              </a:rPr>
              <a:t>http://ru.wikipedia.org/wiki/%CC%EE%F0%EE%E6%E5%ED%EE%E5</a:t>
            </a:r>
            <a:endParaRPr lang="ru-RU" b="1"/>
          </a:p>
          <a:p>
            <a:pPr>
              <a:buFontTx/>
              <a:buChar char="•"/>
            </a:pPr>
            <a:r>
              <a:rPr lang="ru-RU" b="1"/>
              <a:t> История мороженого</a:t>
            </a:r>
            <a:endParaRPr lang="ru-RU" b="1">
              <a:hlinkClick r:id="rId5"/>
            </a:endParaRPr>
          </a:p>
          <a:p>
            <a:r>
              <a:rPr lang="ru-RU" b="1">
                <a:hlinkClick r:id="rId5"/>
              </a:rPr>
              <a:t>http://innovatory.narod.ru/icecream.html</a:t>
            </a:r>
            <a:r>
              <a:rPr lang="ru-RU"/>
              <a:t> </a:t>
            </a:r>
          </a:p>
        </p:txBody>
      </p:sp>
    </p:spTree>
  </p:cSld>
  <p:clrMapOvr>
    <a:masterClrMapping/>
  </p:clrMapOvr>
  <p:transition spd="slow">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descr="C:\Users\87н\Desktop\шаблон.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9458" name="Прямоугольник 3"/>
          <p:cNvSpPr>
            <a:spLocks noChangeArrowheads="1"/>
          </p:cNvSpPr>
          <p:nvPr/>
        </p:nvSpPr>
        <p:spPr bwMode="auto">
          <a:xfrm>
            <a:off x="642938" y="908050"/>
            <a:ext cx="7858125" cy="4838700"/>
          </a:xfrm>
          <a:prstGeom prst="rect">
            <a:avLst/>
          </a:prstGeom>
          <a:noFill/>
          <a:ln w="9525">
            <a:noFill/>
            <a:miter lim="800000"/>
            <a:headEnd/>
            <a:tailEnd/>
          </a:ln>
        </p:spPr>
        <p:txBody>
          <a:bodyPr>
            <a:spAutoFit/>
          </a:bodyPr>
          <a:lstStyle/>
          <a:p>
            <a:pPr marL="457200" indent="-457200"/>
            <a:endParaRPr lang="ru-RU" sz="2400" b="1"/>
          </a:p>
          <a:p>
            <a:pPr marL="457200" indent="-457200"/>
            <a:r>
              <a:rPr lang="ru-RU" sz="2400" b="1" i="1">
                <a:solidFill>
                  <a:srgbClr val="CC0000"/>
                </a:solidFill>
              </a:rPr>
              <a:t>Цель:</a:t>
            </a:r>
            <a:r>
              <a:rPr lang="ru-RU" sz="2400"/>
              <a:t> </a:t>
            </a:r>
            <a:r>
              <a:rPr lang="ru-RU" sz="2400" b="1">
                <a:latin typeface="Times New Roman" pitchFamily="18" charset="0"/>
              </a:rPr>
              <a:t>узнать пользу или вред приносит  мороженое    </a:t>
            </a:r>
            <a:r>
              <a:rPr lang="en-US" sz="2400" b="1">
                <a:latin typeface="Times New Roman" pitchFamily="18" charset="0"/>
              </a:rPr>
              <a:t>   </a:t>
            </a:r>
            <a:r>
              <a:rPr lang="ru-RU" sz="2400" b="1">
                <a:latin typeface="Times New Roman" pitchFamily="18" charset="0"/>
              </a:rPr>
              <a:t>здоровью человека.</a:t>
            </a:r>
          </a:p>
          <a:p>
            <a:pPr marL="457200" indent="-457200"/>
            <a:endParaRPr lang="ru-RU" sz="2400" b="1">
              <a:latin typeface="Times New Roman" pitchFamily="18" charset="0"/>
            </a:endParaRPr>
          </a:p>
          <a:p>
            <a:pPr marL="457200" indent="-457200"/>
            <a:r>
              <a:rPr lang="ru-RU" sz="2400" b="1" i="1">
                <a:solidFill>
                  <a:srgbClr val="C00000"/>
                </a:solidFill>
              </a:rPr>
              <a:t>Задачи:</a:t>
            </a:r>
          </a:p>
          <a:p>
            <a:pPr marL="457200" indent="-457200">
              <a:buFontTx/>
              <a:buChar char="•"/>
            </a:pPr>
            <a:r>
              <a:rPr lang="ru-RU" sz="2400" b="1"/>
              <a:t> </a:t>
            </a:r>
            <a:r>
              <a:rPr lang="ru-RU" sz="2400" b="1">
                <a:latin typeface="Times New Roman" pitchFamily="18" charset="0"/>
              </a:rPr>
              <a:t>выяснить, что такое мороженое;</a:t>
            </a:r>
          </a:p>
          <a:p>
            <a:pPr marL="457200" indent="-457200">
              <a:buFontTx/>
              <a:buChar char="•"/>
            </a:pPr>
            <a:r>
              <a:rPr lang="ru-RU" sz="2400" b="1">
                <a:latin typeface="Times New Roman" pitchFamily="18" charset="0"/>
              </a:rPr>
              <a:t> узнать,  где и когда появилось мороженое;  </a:t>
            </a:r>
          </a:p>
          <a:p>
            <a:pPr marL="457200" indent="-457200">
              <a:buFontTx/>
              <a:buChar char="•"/>
            </a:pPr>
            <a:r>
              <a:rPr lang="ru-RU" sz="2400" b="1">
                <a:latin typeface="Times New Roman" pitchFamily="18" charset="0"/>
              </a:rPr>
              <a:t> узнать, из чего состоит мороженое; </a:t>
            </a:r>
          </a:p>
          <a:p>
            <a:pPr marL="457200" indent="-457200">
              <a:buFontTx/>
              <a:buChar char="•"/>
            </a:pPr>
            <a:r>
              <a:rPr lang="ru-RU" sz="2400" b="1">
                <a:latin typeface="Times New Roman" pitchFamily="18" charset="0"/>
              </a:rPr>
              <a:t> выяснить, в чём польза и вред этого продукта.</a:t>
            </a:r>
            <a:r>
              <a:rPr lang="ru-RU" sz="2400" b="1">
                <a:solidFill>
                  <a:srgbClr val="C00000"/>
                </a:solidFill>
                <a:latin typeface="Times New Roman" pitchFamily="18" charset="0"/>
                <a:cs typeface="Times New Roman" pitchFamily="18" charset="0"/>
              </a:rPr>
              <a:t>   </a:t>
            </a:r>
          </a:p>
          <a:p>
            <a:pPr marL="457200" indent="-457200"/>
            <a:endParaRPr lang="ru-RU" sz="2400" b="1">
              <a:solidFill>
                <a:srgbClr val="C00000"/>
              </a:solidFill>
              <a:latin typeface="Times New Roman" pitchFamily="18" charset="0"/>
              <a:cs typeface="Times New Roman" pitchFamily="18" charset="0"/>
            </a:endParaRPr>
          </a:p>
          <a:p>
            <a:pPr marL="457200" indent="-457200"/>
            <a:r>
              <a:rPr lang="ru-RU" sz="2400" b="1" i="1">
                <a:solidFill>
                  <a:srgbClr val="C00000"/>
                </a:solidFill>
              </a:rPr>
              <a:t>Проблема:</a:t>
            </a:r>
            <a:r>
              <a:rPr lang="ru-RU" b="1"/>
              <a:t> </a:t>
            </a:r>
            <a:r>
              <a:rPr lang="ru-RU" sz="2400" b="1">
                <a:latin typeface="Times New Roman" pitchFamily="18" charset="0"/>
              </a:rPr>
              <a:t>мороженое – это лакомство или продукт, необходимый нашему организму. </a:t>
            </a:r>
          </a:p>
          <a:p>
            <a:pPr marL="457200" indent="-457200"/>
            <a:endParaRPr lang="ru-RU" sz="2400" b="1">
              <a:solidFill>
                <a:srgbClr val="C00000"/>
              </a:solidFill>
              <a:latin typeface="Times New Roman" pitchFamily="18" charset="0"/>
              <a:cs typeface="Times New Roman" pitchFamily="18" charset="0"/>
            </a:endParaRPr>
          </a:p>
        </p:txBody>
      </p:sp>
    </p:spTree>
  </p:cSld>
  <p:clrMapOvr>
    <a:masterClrMapping/>
  </p:clrMapOvr>
  <p:transition spd="med">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descr="C:\Users\87н\Desktop\шаблон.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0482" name="Прямоугольник 3"/>
          <p:cNvSpPr>
            <a:spLocks noChangeArrowheads="1"/>
          </p:cNvSpPr>
          <p:nvPr/>
        </p:nvSpPr>
        <p:spPr bwMode="auto">
          <a:xfrm>
            <a:off x="642938" y="1341438"/>
            <a:ext cx="8250237" cy="3929062"/>
          </a:xfrm>
          <a:prstGeom prst="rect">
            <a:avLst/>
          </a:prstGeom>
          <a:noFill/>
          <a:ln w="9525">
            <a:noFill/>
            <a:miter lim="800000"/>
            <a:headEnd/>
            <a:tailEnd/>
          </a:ln>
        </p:spPr>
        <p:txBody>
          <a:bodyPr>
            <a:spAutoFit/>
          </a:bodyPr>
          <a:lstStyle/>
          <a:p>
            <a:pPr marL="457200" indent="-457200"/>
            <a:endParaRPr lang="ru-RU" sz="2400" b="1"/>
          </a:p>
          <a:p>
            <a:pPr marL="457200" indent="-457200"/>
            <a:r>
              <a:rPr lang="ru-RU" sz="2800" b="1" i="1">
                <a:solidFill>
                  <a:srgbClr val="CC0000"/>
                </a:solidFill>
              </a:rPr>
              <a:t>Объект исследования:</a:t>
            </a:r>
            <a:r>
              <a:rPr lang="ru-RU" sz="2400"/>
              <a:t> </a:t>
            </a:r>
            <a:r>
              <a:rPr lang="ru-RU" sz="2400" b="1">
                <a:latin typeface="Times New Roman" pitchFamily="18" charset="0"/>
              </a:rPr>
              <a:t>здоровый образ жизни.</a:t>
            </a:r>
          </a:p>
          <a:p>
            <a:pPr marL="457200" indent="-457200"/>
            <a:endParaRPr lang="ru-RU" sz="2400" b="1">
              <a:latin typeface="Times New Roman" pitchFamily="18" charset="0"/>
            </a:endParaRPr>
          </a:p>
          <a:p>
            <a:pPr marL="457200" indent="-457200"/>
            <a:endParaRPr lang="ru-RU" sz="2400" b="1">
              <a:latin typeface="Times New Roman" pitchFamily="18" charset="0"/>
            </a:endParaRPr>
          </a:p>
          <a:p>
            <a:pPr marL="457200" indent="-457200"/>
            <a:r>
              <a:rPr lang="ru-RU" sz="2800" b="1" i="1">
                <a:solidFill>
                  <a:srgbClr val="C00000"/>
                </a:solidFill>
              </a:rPr>
              <a:t>Предмет исследования:</a:t>
            </a:r>
            <a:r>
              <a:rPr lang="ru-RU" sz="2400" b="1" i="1">
                <a:solidFill>
                  <a:srgbClr val="C00000"/>
                </a:solidFill>
              </a:rPr>
              <a:t> </a:t>
            </a:r>
            <a:r>
              <a:rPr lang="ru-RU" sz="2400" b="1">
                <a:latin typeface="Times New Roman" pitchFamily="18" charset="0"/>
              </a:rPr>
              <a:t>мороженое.</a:t>
            </a:r>
            <a:r>
              <a:rPr lang="ru-RU" sz="2400" b="1">
                <a:solidFill>
                  <a:srgbClr val="C00000"/>
                </a:solidFill>
                <a:latin typeface="Times New Roman" pitchFamily="18" charset="0"/>
                <a:cs typeface="Times New Roman" pitchFamily="18" charset="0"/>
              </a:rPr>
              <a:t>  </a:t>
            </a:r>
          </a:p>
          <a:p>
            <a:pPr marL="457200" indent="-457200"/>
            <a:endParaRPr lang="ru-RU" sz="2400" b="1">
              <a:solidFill>
                <a:srgbClr val="C00000"/>
              </a:solidFill>
              <a:latin typeface="Times New Roman" pitchFamily="18" charset="0"/>
              <a:cs typeface="Times New Roman" pitchFamily="18" charset="0"/>
            </a:endParaRPr>
          </a:p>
          <a:p>
            <a:pPr marL="457200" indent="-457200"/>
            <a:endParaRPr lang="ru-RU" sz="2400" b="1">
              <a:solidFill>
                <a:srgbClr val="C00000"/>
              </a:solidFill>
              <a:latin typeface="Times New Roman" pitchFamily="18" charset="0"/>
              <a:cs typeface="Times New Roman" pitchFamily="18" charset="0"/>
            </a:endParaRPr>
          </a:p>
          <a:p>
            <a:pPr marL="457200" indent="-457200"/>
            <a:r>
              <a:rPr lang="ru-RU" sz="2800" b="1" i="1">
                <a:solidFill>
                  <a:srgbClr val="C00000"/>
                </a:solidFill>
              </a:rPr>
              <a:t>Гипотеза:</a:t>
            </a:r>
            <a:r>
              <a:rPr lang="ru-RU" sz="2400" b="1" i="1">
                <a:solidFill>
                  <a:srgbClr val="C00000"/>
                </a:solidFill>
              </a:rPr>
              <a:t> </a:t>
            </a:r>
            <a:r>
              <a:rPr lang="ru-RU" sz="2400" b="1">
                <a:latin typeface="Times New Roman" pitchFamily="18" charset="0"/>
              </a:rPr>
              <a:t>если мороженое произведено из натуральных продуктов и правильно хранилось, </a:t>
            </a:r>
          </a:p>
          <a:p>
            <a:pPr marL="457200" indent="-457200"/>
            <a:r>
              <a:rPr lang="en-US" sz="2400" b="1">
                <a:latin typeface="Times New Roman" pitchFamily="18" charset="0"/>
              </a:rPr>
              <a:t>      </a:t>
            </a:r>
            <a:r>
              <a:rPr lang="ru-RU" sz="2400" b="1">
                <a:latin typeface="Times New Roman" pitchFamily="18" charset="0"/>
              </a:rPr>
              <a:t>то оно положительно влияет на организм человека.</a:t>
            </a:r>
            <a:r>
              <a:rPr lang="ru-RU"/>
              <a:t> </a:t>
            </a:r>
          </a:p>
        </p:txBody>
      </p:sp>
    </p:spTree>
  </p:cSld>
  <p:clrMapOvr>
    <a:masterClrMapping/>
  </p:clrMapOvr>
  <p:transition spd="med">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descr="C:\Users\87н\Desktop\шаблон.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1506" name="Прямоугольник 3"/>
          <p:cNvSpPr>
            <a:spLocks noChangeArrowheads="1"/>
          </p:cNvSpPr>
          <p:nvPr/>
        </p:nvSpPr>
        <p:spPr bwMode="auto">
          <a:xfrm>
            <a:off x="642938" y="1341438"/>
            <a:ext cx="7858125" cy="3446462"/>
          </a:xfrm>
          <a:prstGeom prst="rect">
            <a:avLst/>
          </a:prstGeom>
          <a:noFill/>
          <a:ln w="9525">
            <a:noFill/>
            <a:miter lim="800000"/>
            <a:headEnd/>
            <a:tailEnd/>
          </a:ln>
        </p:spPr>
        <p:txBody>
          <a:bodyPr>
            <a:spAutoFit/>
          </a:bodyPr>
          <a:lstStyle/>
          <a:p>
            <a:pPr marL="457200" indent="-457200"/>
            <a:endParaRPr lang="ru-RU" sz="2400" b="1"/>
          </a:p>
          <a:p>
            <a:pPr marL="457200" indent="-457200"/>
            <a:r>
              <a:rPr lang="ru-RU" sz="2800" b="1" i="1">
                <a:solidFill>
                  <a:srgbClr val="CC0000"/>
                </a:solidFill>
              </a:rPr>
              <a:t>Методы исследования:</a:t>
            </a:r>
          </a:p>
          <a:p>
            <a:pPr marL="457200" indent="-457200"/>
            <a:endParaRPr lang="ru-RU" sz="2800" b="1" i="1">
              <a:solidFill>
                <a:srgbClr val="CC0000"/>
              </a:solidFill>
            </a:endParaRPr>
          </a:p>
          <a:p>
            <a:pPr marL="457200" indent="-457200">
              <a:buFontTx/>
              <a:buChar char="•"/>
            </a:pPr>
            <a:r>
              <a:rPr lang="ru-RU" sz="2400" b="1">
                <a:latin typeface="Times New Roman" pitchFamily="18" charset="0"/>
              </a:rPr>
              <a:t> </a:t>
            </a:r>
            <a:r>
              <a:rPr lang="ru-RU" sz="2800" b="1">
                <a:latin typeface="Times New Roman" pitchFamily="18" charset="0"/>
              </a:rPr>
              <a:t>сбор информации;</a:t>
            </a:r>
          </a:p>
          <a:p>
            <a:pPr marL="457200" indent="-457200">
              <a:buFontTx/>
              <a:buChar char="•"/>
            </a:pPr>
            <a:r>
              <a:rPr lang="ru-RU" sz="2800" b="1">
                <a:latin typeface="Times New Roman" pitchFamily="18" charset="0"/>
              </a:rPr>
              <a:t> анкетирование;</a:t>
            </a:r>
          </a:p>
          <a:p>
            <a:pPr marL="457200" indent="-457200">
              <a:buFontTx/>
              <a:buChar char="•"/>
            </a:pPr>
            <a:r>
              <a:rPr lang="ru-RU" sz="2800" b="1">
                <a:latin typeface="Times New Roman" pitchFamily="18" charset="0"/>
              </a:rPr>
              <a:t> опрос;</a:t>
            </a:r>
          </a:p>
          <a:p>
            <a:pPr marL="457200" indent="-457200">
              <a:buFontTx/>
              <a:buChar char="•"/>
            </a:pPr>
            <a:r>
              <a:rPr lang="ru-RU" sz="2800" b="1">
                <a:latin typeface="Times New Roman" pitchFamily="18" charset="0"/>
              </a:rPr>
              <a:t> эксперимент;</a:t>
            </a:r>
          </a:p>
          <a:p>
            <a:pPr marL="457200" indent="-457200">
              <a:buFontTx/>
              <a:buChar char="•"/>
            </a:pPr>
            <a:r>
              <a:rPr lang="ru-RU" sz="2800" b="1">
                <a:latin typeface="Times New Roman" pitchFamily="18" charset="0"/>
              </a:rPr>
              <a:t> обобщение.</a:t>
            </a:r>
          </a:p>
        </p:txBody>
      </p:sp>
    </p:spTree>
  </p:cSld>
  <p:clrMapOvr>
    <a:masterClrMapping/>
  </p:clrMapOvr>
  <p:transition spd="med">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8"/>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2530" name="Прямоугольник 3"/>
          <p:cNvSpPr>
            <a:spLocks noChangeArrowheads="1"/>
          </p:cNvSpPr>
          <p:nvPr/>
        </p:nvSpPr>
        <p:spPr bwMode="auto">
          <a:xfrm>
            <a:off x="642938" y="1341438"/>
            <a:ext cx="7858125" cy="731837"/>
          </a:xfrm>
          <a:prstGeom prst="rect">
            <a:avLst/>
          </a:prstGeom>
          <a:noFill/>
          <a:ln w="9525">
            <a:noFill/>
            <a:miter lim="800000"/>
            <a:headEnd/>
            <a:tailEnd/>
          </a:ln>
        </p:spPr>
        <p:txBody>
          <a:bodyPr>
            <a:spAutoFit/>
          </a:bodyPr>
          <a:lstStyle/>
          <a:p>
            <a:pPr marL="457200" indent="-457200"/>
            <a:endParaRPr lang="ru-RU" sz="2400" b="1"/>
          </a:p>
          <a:p>
            <a:pPr marL="457200" indent="-457200"/>
            <a:endParaRPr lang="ru-RU"/>
          </a:p>
        </p:txBody>
      </p:sp>
      <p:sp>
        <p:nvSpPr>
          <p:cNvPr id="22531" name="Rectangle 5"/>
          <p:cNvSpPr>
            <a:spLocks noGrp="1"/>
          </p:cNvSpPr>
          <p:nvPr>
            <p:ph type="body" sz="half" idx="1"/>
          </p:nvPr>
        </p:nvSpPr>
        <p:spPr>
          <a:xfrm>
            <a:off x="457200" y="836613"/>
            <a:ext cx="8075613" cy="3313112"/>
          </a:xfrm>
        </p:spPr>
        <p:txBody>
          <a:bodyPr/>
          <a:lstStyle/>
          <a:p>
            <a:pPr eaLnBrk="1" hangingPunct="1">
              <a:buFont typeface="Arial" charset="0"/>
              <a:buNone/>
            </a:pPr>
            <a:r>
              <a:rPr lang="ru-RU" sz="2800" b="1" smtClean="0">
                <a:solidFill>
                  <a:srgbClr val="C00000"/>
                </a:solidFill>
                <a:latin typeface="Times New Roman" pitchFamily="18" charset="0"/>
              </a:rPr>
              <a:t>   </a:t>
            </a:r>
            <a:r>
              <a:rPr lang="ru-RU" sz="2800" b="1" smtClean="0">
                <a:solidFill>
                  <a:srgbClr val="660066"/>
                </a:solidFill>
                <a:latin typeface="Times New Roman" pitchFamily="18" charset="0"/>
              </a:rPr>
              <a:t> «Даже при дворце царя Сулеймана ибн Дауда,     я не едал такой роскоши» - так говорил о мороженом старик Хоттабыч. </a:t>
            </a:r>
          </a:p>
        </p:txBody>
      </p:sp>
      <p:pic>
        <p:nvPicPr>
          <p:cNvPr id="22532" name="Picture 7"/>
          <p:cNvPicPr>
            <a:picLocks noChangeAspect="1" noChangeArrowheads="1"/>
          </p:cNvPicPr>
          <p:nvPr/>
        </p:nvPicPr>
        <p:blipFill>
          <a:blip r:embed="rId3"/>
          <a:srcRect/>
          <a:stretch>
            <a:fillRect/>
          </a:stretch>
        </p:blipFill>
        <p:spPr bwMode="auto">
          <a:xfrm>
            <a:off x="2484438" y="2708275"/>
            <a:ext cx="3810000" cy="3543300"/>
          </a:xfrm>
          <a:prstGeom prst="rect">
            <a:avLst/>
          </a:prstGeom>
          <a:noFill/>
          <a:ln w="9525">
            <a:noFill/>
            <a:miter lim="800000"/>
            <a:headEnd/>
            <a:tailEnd/>
          </a:ln>
        </p:spPr>
      </p:pic>
    </p:spTree>
  </p:cSld>
  <p:clrMapOvr>
    <a:masterClrMapping/>
  </p:clrMapOvr>
  <p:transition spd="med">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descr="C:\Users\87н\Desktop\шаблон.jpg"/>
          <p:cNvPicPr>
            <a:picLocks noChangeAspect="1" noChangeArrowheads="1"/>
          </p:cNvPicPr>
          <p:nvPr/>
        </p:nvPicPr>
        <p:blipFill>
          <a:blip r:embed="rId2"/>
          <a:srcRect/>
          <a:stretch>
            <a:fillRect/>
          </a:stretch>
        </p:blipFill>
        <p:spPr bwMode="auto">
          <a:xfrm>
            <a:off x="0" y="-100013"/>
            <a:ext cx="9144000" cy="6958013"/>
          </a:xfrm>
          <a:prstGeom prst="rect">
            <a:avLst/>
          </a:prstGeom>
          <a:noFill/>
          <a:ln w="9525">
            <a:noFill/>
            <a:miter lim="800000"/>
            <a:headEnd/>
            <a:tailEnd/>
          </a:ln>
        </p:spPr>
      </p:pic>
      <p:sp>
        <p:nvSpPr>
          <p:cNvPr id="23554" name="Прямоугольник 3"/>
          <p:cNvSpPr>
            <a:spLocks noChangeArrowheads="1"/>
          </p:cNvSpPr>
          <p:nvPr/>
        </p:nvSpPr>
        <p:spPr bwMode="auto">
          <a:xfrm>
            <a:off x="1000125" y="1643063"/>
            <a:ext cx="7388225" cy="2227262"/>
          </a:xfrm>
          <a:prstGeom prst="rect">
            <a:avLst/>
          </a:prstGeom>
          <a:noFill/>
          <a:ln w="9525">
            <a:noFill/>
            <a:miter lim="800000"/>
            <a:headEnd/>
            <a:tailEnd/>
          </a:ln>
        </p:spPr>
        <p:txBody>
          <a:bodyPr>
            <a:spAutoFit/>
          </a:bodyPr>
          <a:lstStyle/>
          <a:p>
            <a:r>
              <a:rPr lang="ru-RU" sz="2800" b="1">
                <a:solidFill>
                  <a:srgbClr val="660066"/>
                </a:solidFill>
                <a:latin typeface="Times New Roman" pitchFamily="18" charset="0"/>
                <a:cs typeface="Times New Roman" pitchFamily="18" charset="0"/>
              </a:rPr>
              <a:t>Мороженое – сладкий десертный продукт. Представляет собой взбитую (насыщенную воздухом) замороженную смесь молока, сливок или фруктово-ягодных продуктов с сахаром.</a:t>
            </a:r>
          </a:p>
        </p:txBody>
      </p:sp>
      <p:pic>
        <p:nvPicPr>
          <p:cNvPr id="23555" name="Picture 5" descr="https://encrypted-tbn2.gstatic.com/images?q=tbn:ANd9GcQ_3CzZib9yj8gaRyj9fTwZ_UIEz-_RcePafKiY3HTYNHYdASVb"/>
          <p:cNvPicPr>
            <a:picLocks noChangeAspect="1" noChangeArrowheads="1"/>
          </p:cNvPicPr>
          <p:nvPr/>
        </p:nvPicPr>
        <p:blipFill>
          <a:blip r:embed="rId3"/>
          <a:srcRect/>
          <a:stretch>
            <a:fillRect/>
          </a:stretch>
        </p:blipFill>
        <p:spPr bwMode="auto">
          <a:xfrm>
            <a:off x="684213" y="4365625"/>
            <a:ext cx="2941637" cy="2143125"/>
          </a:xfrm>
          <a:prstGeom prst="rect">
            <a:avLst/>
          </a:prstGeom>
          <a:noFill/>
          <a:ln w="9525">
            <a:noFill/>
            <a:miter lim="800000"/>
            <a:headEnd/>
            <a:tailEnd/>
          </a:ln>
        </p:spPr>
      </p:pic>
      <p:sp>
        <p:nvSpPr>
          <p:cNvPr id="23556" name="AutoShape 7" descr="data:image/jpeg;base64,/9j/4AAQSkZJRgABAQAAAQABAAD/2wCEAAkGBxQSEhUUEhQUFBUUFRQUFBQUFBQUFBQUFBQWFhUUFRUYHCggGBomHRQUITIhJSkrMC4uFx8zODMsNygtLisBCgoKDg0OGxAQGywkHyQsLCwsLCwsLCwsLCwsLCwsLCwsLCwsLCwsNCwsLCwsLCwsLCwsLCwsLCwsLSwsLCwsLP/AABEIALEBHAMBIgACEQEDEQH/xAAcAAABBQEBAQAAAAAAAAAAAAAFAAIDBAYBBwj/xAA9EAACAQIFAgUBBQYFAwUAAAABAgADEQQFEiExQVEGEyJhcTIHFCOBkUKhscHR8DNSYnLhFYKSFiQ0wvH/xAAaAQACAwEBAAAAAAAAAAAAAAABAgADBAUG/8QALREAAgICAgECBAUFAQAAAAAAAAECEQMxEiEEQVEFEyIyYXGRwfAzobHR4RT/2gAMAwEAAhEDEQA/APb7RpEkihsFEJEaZNpnGWGwUVWjDLDLIXEdMVoYDOkxGNJhAdvFqjTGkwoA4tFqjJ0CGgEimSLIkUyQbcwMJII2s1lJjlMgx7kIbSubqLYTC5vnNRHPIB4MEYTF1CbljzD+Z4GtV30ADm9xAlGjpJXr/OeM8yb+6MrQyNhk+aEI3mXbSLg9TfYL8xGo1Y6n2TnSDwoF4FwDklATtu1ulwCATC9FvwmuQBYAk8AX3JMy5/iWeeOGFt1Xfu/4hlFbLGCS5LHrv/tA3A9gJXbGHfy92Y3Z7ekeyjrbi/HzIji/M9KbU+pIGqpbnY8L7SRAwAu5Fjc2su3vbgTFdKnsYmoYZr7udRFud9/2j12v+4Q/RpBVCjgQflGECjVyTvqPJ9994TE9d8D8VwxvLJdy1+X/AH9hJMRjCI8xhM76EGxWijxCyIiIjTJWEieFAY0zl5ycJhATK0faQU5ZSVyLERukrGlCGmMNOIpD0XYopy8Uh2cMV40mQBxhIXEmJkZjoBARGWlorIisZMVohIlhMILbmVq2NSkCzkADqZ5p43+1IDVSwpueC/QfEEpNFmPE5M2XiHxBRwv1OP1lnKM2p11DIwM8KyjBPjqhLuSeSSbyxhMwq5dXKBrrzIp+5fPxlXT7PoNsYiKSzAAckzBZ345D1RSwoNRybC3Bnn3iLxdUrgC5CnkA8wl9mOLpJVao9r8Anp3k9egRxJK2es5OlcIGrWU23A3t+c5mmNVkZVazWPBmF8WfaXqbyMLa/Bf+kE5B4dxlSoK3msqsbsTuGHYLBKSaaZP/ADNx5Po2eS5xUUaK+4GysP5wpjMnWt6vpbuNgR0jGwVGwUsNZ433vH4jXQp2L3JHpU2v+c8p5Pw145Np3Eo/MErgWp1PXb07ki9tNukp1sY9RgijTSU7Db1W/ab+k0WIYVgKbEhgljp32PcmB8LkBD7kGwJHIJmKfgyUnLHbv+xDlKpUAJ1AbGxKqNunSWKJXbzmZrkHSBzb2H8TGYTCEekLZ+PVvt3EK4PBLSOp2Go997D4kwfDsspXLpfj/gFh7DFWUMDtbb+ke5twIPoYxTwRbbiw3lw1bz1+Gbyqk9ewNCV4wtEY2aoQ4itj1MkAkIMmUxmRHGkTyZpC8KIyuTOTryMGOKS02lpGlEGTJUiSQ8WXlMUgV47XKqLLLl4wmOMiJkQGOLRpacvOWhoU7edAjQJMokZEctGmnH1HCi5mK8VfaHRwoKpZ6nYHj5gtjqLeil9rY/8AZvY2Ox2PYz52apvNl4w8Z18UCDsvYcTGYZHqsERSzsbADkxZU2a4RcEEcpz16BuhtJMVmbV31MdzNRl32Q4hkFSvUWkCL6RuR8ngQF4gySnhGCpU1nruD/CSmkFTIPudSqAqC9o3yMVS9HluGJsAByT2mo+zrNaa1dFW2/BM9Gz4UboyEahuLWjwqUbb7BFylPikeG0cqxSVQhpPrO9jbg9b8T2vD08R92pIraSQA36WlTJc8ovUYVbM4JANhxDdHNEBZ19QT6F6Fu5MpnOMIOT0dCa+TG32WMJhkwY3YGsw+phqYX6AdJTquWY6mLOdwSd/b4lM4hmvVqG5O4+egEuZTTu125PJ/KeYy+S88r1FaOPK5O2XMDXZdLBSWe4+PkyvneJdXR9xb6rfwl6njRTAQe4LdvYe8F4tlufX6NJJ1Hax4IvOzg8dvxkvXZsj4/LHVdhrBZnTqopNiRbUONpaqUqQ3RadS9hZzf8AQnieV0ca2olWvvt0uvSHqTVlCMHQoxtpD7LccWNrSiU8qtPHZll4uWL0aWrmNnsKSKR203+QRD+BfVTU+0zGEwDW9WkAb3Zwbe3pvvNJlj+jkcm1jfaWfDvnLK3NNJr1XqVPFKtFkiMElYRmmdtFVCAj1jZ0SMA5pC4k5EaywJhoqOJEZaqLK7LHTFZGwj1j9EkFKLJjRRGHnNclNKMKRLQ9BQmRsJJOFYoxCBJAI4LHgSWChqrH2nYooShnik0X086Tb9J86f8AobMK2qp5YAu29Rwpax5A/rPoXxDnlHCU9VZrA8Dqbe08azvxN99qt+I9PDKbDT9Rv0EDaN3iePOavS9zB1cDiAXp+TUcp9XlqXA/NRLXgTMUweJZ6yG4WwDKQy334PE1mTZ42GqGjhG1eduTWAsgXreEcVmeHdg2NSjiCNgyLpNv9V5FJLs0T8abdR7Rk/E/j+vi2KhilK+yg2uPeVslw+HqhvPaxttv/OPzvwr51RqmX0/wzuaer6f9t+kyuLNWgxSohRuzDe3cd5Lvszzg8fT6DvhmtSpYsBvUuqyk9N9iZ6hVTzHLKNXpt/xPE8nQ1Kq/M9bweMFOmKaGxtuY8ao0+LBt8kZLEZa61nN9JJJ2NrTdUMUFoUqS72ALH/MT3MymLyStXZ3RmuOTYwtk5KKBVIuqn905HxZyWG1r1G86L4r2sMnEXtuPT06AmRZt4iTCA73drADttzKOAqhtz/m1EdxMZ4qxnnYgkH0D0i3O05PiYPnZVFr6Y9mLBj5St6RuvD1NqtX7xXqBBoB0d0JsGJvsTNJi8up1ku3pZVNNdR2K3t6hf2veYvwrjFNN/MKsKYVV1j01Dp2BPcbgTW0WufR7Aq3S4sLXPG3HzPWJdHVa9mYXH4CvhKwcUqjUyGH4Y1BbG9x7EQhRx1LG4d1SoKdUHYkENccXmpz/ABa06auWCAEJpI9Ivzf4F/0mWznw5516qHyXG6kAjUp3Um/MHEsTb7Ye8FZPXwtF3xVQMzNquGJAW21yesOYTNL7NyNwehHSeQVc1zJKiriNTUgyi4BFNh2DDb8p6BjMQtdaaUXWnVFjpPUD9mFdFSgpq3f+jZ081Y7AgniGhwL8zDZKr6hqHquLnoDNwp23lsTledjjjaURR6mRxwMZnOJZ20YpjwYjGRG6yvUEtNK1WGLBI6gkyiQ0zJ0MWY8TpWRlJLeNMrGLQEdFFIQ4ROiKKQgooo2o1gT2BkIeH/bnmanEJTV7lU9a9FJ3G/8AfSBsu8MouDRsTVdWqfiIlPSNKkbFyefiN+0BzVqsHAavVbZF2CDoWPU2tM/muYMqUkd/MdFKNawVQuyWPU2MRLttnZ5uOOME+kWMBi6dHXTamlVlJZXe99B6LY7GDszxihwqG6sAdzci/KmDMejDTUJ+rYWNyB2MVOkHDEcqhJsDb0/zkoT5z7pmpy3NigtTOlwdiGtcdQZZzjBnMBpQeZVUekjdv9u3MveBfs8qYgJVxDDD0CBUINhXqpe1kU/Sp39R/IHma7D+K8NRpmnl9AF6YOtaVKzbPZQXJuzkdNyx4vGSJLMpJxqzEeFvs6xi+tqa6uieZT1/+N5rMBlFfD03q1cPUsL72DcGxNlube8bS8UVcLWY4+k1N8RoNKrwCigkoWVj6gx3BsSNN+kHYP7RHNYjWyUtRBUBQRf06gbHcXvfrCmkHHknGPGKVBzFZk33RjSFiRyJ5/ialdwS6sCOo6zaUPETsi/faHkmrYJiEH4TkAfWBqs1tzvfraGKVJKg8g02J31OttiOl4JQjkVM0SqcKa2eSPmFWkQ29uCp+JXoYhSLnZrnVt1PvPU8w8Gi+o20gHkgtx2nnuMwIUuADfV+VrxI4owVRDjhFL6dBvKKmwYDZdBOmxUk7b36/wBYzOMS41KWZC1nJVt7kbKQeo3/AFgiiKxJALU0ezFSGADKRYgd4OxmEdnL6iSX0OxN2vx/KWX0PdI2fh/xSxVjWAqrQII1WDs7ekAW5tZ/7M9By3NqeMp6lYAmxK2ueBdSCO954BXqBbKHsd+L9O/75byrGVmZhTd0AGoshsxsdt+kikJLjJ/ie51kVlOHYqdasADxYdduLSkmTo6oFpqHptqVlOqxRtiCRexsdjGUVSpQD0mLl00b8k23uSb2vfi0IYPA+W4YH8NaYUqL7MpJuDf3jC2laTJMJiNBDMNzs3sZo8LXDjY3mVxoJDNv6huB/EQd4ez0hmVSSFO1+fgwp0VZvGWaNrZ6JOCPwtTWoPcTjpYyxM4Uo0JTJVkSiTokWREMaVqsuVElGqZIkkcpmTBpAkfeMwIm1xapWLx6tEcRuQVinAYiZWOIzokZaPENEOzhnZwwEPBftMyepg8ccT9VKsr6Dv8AhsRcg9utjPO6tNN2qltxdQlv3mfWGZZfTroUqqHVgQQR0M8E+1nwXTwGh6GtqdQEWPqKMPftbv2jUjRjytqjzitiF4ANhwC374Q8Mh62Kw9JF1a6tNTTDaQ66gXBJNraQ14DAm2+y6giV6uKqNpGGpkrxYPWDUw7dlUFjfptEQXJnoGb4jH4iqcNQ8nWoqM9bVppLSZz5WtitwegUXvo7Dajk+N+6YZsOoX78j1hWa7FXap9D2sCRosoJFh6u8A4Txc1H7yBa71UbzTujAI34ZcCw6Eb7+Y0q+J8TTNKniEqGlWREUAMCXCiwuRz1jFidFjPqVX7o61QAjimaO4v5oZApAvcWVityL2Jg6pk4U+XqdSRbzCQ2oldzYbAXB2G9rShh3xGO0iqSiDdCAFBb/7G9uP5QmuJfDhqeJtpvrWppYqSO9twb2NuvcAxaLFO3bJMpqN5TU6j6fxqVM72s4bSWXuQrHpYrfpPQMu8QLQpKgFypCrVuBqVgCKhFve155LTxQr1cRiNAPqUqjHYXIUEi/NgP73moyep95FSkFCulEurAhVRQdSJoHpt6ip2HQwosxTt3LRsczxbXDarobs9je9xzbtI8uyb8BcRou9QalDkAWY+ggX2NrfrJsnyVWpU2JfcDUiqD76XPQfEhxuPcYynS1soX1oQgVbD9hh/ltYDtGOjd0l6FPE1tbgMGBBta1z6iNwAfV1lHxgUp0gtLT6UAa6kHVySQeu81uY45Eu1NEDs6qQoF2331ew5gfxFkNWsrVtNMlhuhYarBdzt12It7yMNrb6PI8ThOpsSd7g3BhfwlWru33SktIa7u1RwAUUDdi3JA6AdTG48ECzCw2t7DjeFPB2SNTqpjKtlpKxFIWu1V7WCAHa1yQbnnaVrZmlCpLibLwCtQ18RQqMKlJKY9SAgaibbbXN7Hf8A0zb0sNpuL6gb82vvvfb5mR8PUjhGqPb8SswLpclQeRTtc2Khje3frsJoMdVexYHQCU5Jux5tY20bC3O5li0DIm5daKGZ52KFVada1mFlI2PvcTlPA0tYqU7XYi47wF41y41WoNUN2BqgsosB6hp/KW/D+HemuktqANwTyJPUvjBcL0ekYTFqFG42lw1QwuJ57UqORs01eTu3kjV8Xhb7OT5PjKELTDlBessASLC/SJNFb7MCOMIMxq2MKQVnNS1oYsjOUp20iwzx7NvHsUYY4RvWPjMRBFGiZoyRO8rSLbJlbeTrKVE3lxIJIiHThnYooSKrxM/4kwVOrT01QNJ4J/ZbpNDW4gPNk10XU73BjehZjR4N4u8LDDuzFLqN7D+I9pR8PYlKrDChRTTEFKdRha4Aa4cbcjeeh1s6Qfg4tSyjZagF2X5/zCZ7NfA4JGJwLh1vcaDcX7f6T7GKbVKlxl+oJxmJw+G8zCimxptVZ6QALqwCKpB2uT6FN9+SOkzNPylrMDTKIUYU9aaTp9Rc/PNr9BbtNBmKutcPTFh5TGqWDa1YqEq7E77kHbkX7wZjszpPRZamlnAOlla5Jt6TpO6nax45vCZ2iLI80pqpSo4FrAGxHpS5UBlB3uSeJH4hx/3g6aOuqFsWqEHUxC6RYbXA7kAnttc08FhabUb7eZudzsRcCwFtiLE+9/aGfD1RfKKki4bUACPq3/ZPx0g2GNtUxuV1g4UaUUBdNwig3N73Ybstuh+duYXo5v5CCgtJkdwwLOQUCFt2U21G+k88QA9ZVxBZbFWB1AkgagbMbdjv88x+K/Gq3apc8km4HJNh2gNGNWzR4bPcTh10qQ9JuV5JG1yGvddjyZcwmekVQzVCKbeoXIe9vpUtv+7tM8MbUpMTTtspXTsQV7XjaNRXpsmkq17g2uovvxyIx0Fk7o2OctqtURh9Ib0HVdm5uPawN/mBq+PIo3NiycEG7G5Nyb8mZ6lQqqN3IsCLq31Am5+Jv/BeHalQNWnQ11nY+pwGKqNl0KT6bnfV1vYcSbHWZ1dFXKfCVbMAlWpWRCqlmpuGaqo2sWXawN9gTxY9Z6JgKCqlNr30qi0wRZV0ppHG/F+TteVcuxaKf8taoF8912uwU6L83AFx0kGDxFSk9Q1SPLBJpcmyX7dSIyVGeblN3/P5+wPxuFq+e/l1fKDMb6gGCW3L+rbcXt+XvGrUbzKemprprpdqlyfMUXCotrKObn/m0teKMIvorO+kGwY76WYsAnA6lv3SpkWT1AL1SjMXPmAcsLrZweLbHboLDaxEBfFqrZNVvemXVjSZboxtcMzEvqA433+CJzGKaNNinq7QjnNF/u4UnSTYG7Xt1vfruDAmISolMOTdAdLDkkd17whi7RnKec4gMAEJ1Gwt7z2HAgrRpUj9ZA1W/ef1gPJMHSYB9Frj0rbf5M1GCw4Xflv4Rds5fm5VL6V6BWhxaSyGiZNI9nNRxjtMznuJ9YE0WJaymZHM/VUEaJGXsLW2lqnvKGEWEUEsYgiIryW0jYRbIXqrSq9ScxNWVRUjRRGy/QMuIYJoVYRovEmholgzl4hONEGG1TsYIqi4YQo7QYzWaMh8bPM/EOBBLXHUzNYbF1cI16bML9VPTsQdmHsZ6J4rwP1EdZ51jqhuRaBxNsJquwljcdRxakV1KOVK+bRXXz1aiTqH/aT8TIY/wXXYE0Xp4lBwaZJcdbNTtrU/IhNsOxswBBHURlai7HVcq44YXUwV7kai10Y+th2oGxDix9VwLX6iEKSA/iUzyBex69ZpGzfEAaay08QvH4qqzW7ajuIzDU8K4N6D0CTf8CoSPzSrqt+UnEONJOmgRmOR2orVDgEi563PaQ5dlrOq6WBJtcdh3vNFiMtp1V0riha2wrUiLf8Acjb/APjB+E8PYmnqNJ6NTsKdVVN/cVdBt+Uldmm4J6KbUDTZla1wRbe4Mv02pKouDquAWBIKhjayj9qRNk+JOk1KNRih30DWCD/svJcRTrHmhW/0sKNUEg839PMFMdZIe5awOBcuGosjst9IYDgWJf1bXG358TQYTO69FSmIGlyT61sdQA+m44sSb36mD/CwXDoHxAqAa3Cq4K3JW/BXUbAHr1JlnxHRpkXpanZnNQm5udTBwLAmw3t/2iMkWuUeNsc2aLpqMH0MgUsGNrhjYWPXeFMo86vh2q1WB1LoVQdib2/Llf8A8gClhlqU3NX0OGXy9KoSRYhgwYm9wR8WM0OU4Smqako1Utb0aS4sSblbi5Bsu3S0ayuMk3dl/O8D95SnQrPoKsjjkgspYWJBB62veEqVEUUW52XZ2a4O3JNz7CDGxTsjq9WlS1VAV1Pd7W40pqb8iBIMTmOGUhahr4prWUbJT1DqASSfm0nSFnkrpL9NCzXPVxDeXTp+aFtdr7X3FgTzsY3DUjRQedamtzpRzrdl/wBKd9+ZUpZw71VSjTSl0souQPdjc/paE87wrviEZvUFVVXtfrAuxXllGNdI0GR1dQ1BNC9L7sR3PaHMva5MG0aemmB1hTLKdhIl2czLJcQpTk8rUzJmaBmdFXMallMzDbuTDebVLKZnKT+r848UBsL4US2DKdF9pOj3j0V2W6ZiYRUpIRKmywG13vIjHON5wkCXFRLRhLDmDaPMI0mlUy2JdUzjRqmJ2iIYaRBWOOk/MKrKGZ09rxkNjfYIzWh5lPfm089xWX6XJteenPTuhmHzXZz8xjTifYC+8aQbqI3EIWXYc9o/EUbG5/KOeroRu/SQ3LvZnMVRqagunnYQjQyCwuzHUew2lMY1r3vuDLL5jVuDq9J42ksVRimMxOERbhth/mP/ABBLKFvoOq3Te0LV2D7OSbAf2ZIuX6Vstzcdf5xUWOF6AtOtvvcfDECS0sZTBOrUTfksW/cdpyrgyoIPe8io0gSbiMU1KyRa41c2A3Ut6rG1th33MIGu+lGVwQS11B0k7ckgXgSvRttb4kVKuVPxIwqTXTNSiYkgNrcIbi4qHm9+L/3aWcG5LW11GdQSLk22gXC58EWzktbgSH/r676VNz7xS35sEaLG4Y6QzMdze4a7Xtwb8iTYPMKZfU6g2UAN1HxANDFmu67AED9Yfw6aQFYADvbc+0ged60HskFPzSyra68kc9zNNgaYY8bAwZl1wnA4Fj1Ih3DsFQHqYTF5E2tHTYvboOISo7Shhqe95eWNFHOyS9CxTbeTMZXpDeTkRZAiBs4O0zoB1TRZrBmGo7xoyoElZPh1Nt5bpLHLRkgSFSsDiTUzJpAoiFSVsdFGqd5AdzLBpk3kDU7CXdFbLWF3lwGQYNbLJK0q9Sz0LdN4naVqDy2RA+mE4pkeKF1M5Ve0qVcUIUrByop0MRYlTM94gwu+ocGFcz23EhWsKi6T2kao2Q1yR5/WUl+ZSxiNfmaTMMuKsTaZ/G4ny2syfnGXZqi1VszmY6la0WHxrvpp3sBtfrH5hTZjqYEX4+JDh6YkkqRXbci+KhVwT6gDY+47w1WzEFbJ7XJ5O3Eo4GmALsRYfxk1akOlosTZFOiCu4Yb8wPUqlbjqYYqUwVv2mYxNS7EX6yCZfpLmJclBfpxbtIqFJS29/8AmQrUNrHb9855umQrtXbDdHKVcbNY2vZv6SrWyQ011sDa+xXeXstsUZifVaw+BCeFql8OVa+x5/hvFNDxRaAOXmxFjvNRl6uzL5ouoN7e8DUKQpspAv1Yn+M2mTfim5t/CFFMlxRoKALabDjiEylgAeY3CoEAvOUX8x9uBCuzBlnf5IJYYbScGMA2jJdRz27ZeoSduJVwjS1VO0plstiA81eQYYSPN6u4E5hnkSC2FkO07IMO0tldoX0Bdlc1LSs9XedxUg0xkhWwtTTaVMWtpdQ7QdjHJMWOx3osYcySst5HhVltViN9hror0FIMsvWtEqShmhIU2jbYNA/Ms1AvvA9HMS7bSnRwTVHOom15oMJlQA4lnNR6E48uxuIGpYDoYtaVUiobCanybTH+MsFtqHSSS5K0acE+P0vRzO8zVQSvqEE4RRWQhyLcjbf9Zmq2YFhomgrUXpUlqKLi24ESGzoOUIRSYUo5fQXkF9rDUdgPaV6mSYdxZF0nexB6+8F4bPVYhR+d+kL0q4ttaO0NjcZdozmIwRptZht/ORVVvwbDvC+fFnpni46+3vM9hsTf0npEao0xaumWGsqNqMxFfEeskcXnoBoCqpHN9phM8y40KhU2PURUZvNtJNaJ6VYMPeT06GogCA1qW3hnKMSCd5BME+fTL+L1LpAH5iaLLqbvT8tRcntyIIxK6gLHebfwLVFIEtux4imubcU2jPf9IqK4Woes22RYVUPt3kWLwXmVNbbDpHvXClUXcky2EPUwZ8rl9KDOKqmp6V44v/SFMuw2hY3LMJtcgX7/ANJfI3jxo5uV+hwRtRZIIx4bKifBDaT4prLGYRdhGZg20pey2OjK5k13+JNhImp3JMs4WltGtC12WKbWlpcSLSlWG0HmqQY3HkDlxL+KryEYoCU6jkyrpaWcUkKm2bCnxKdbmKKZol7LOGlhJ2KKEcOIOzT6TFFHjsWWgFlv1GaClxFFBPZI6IKszfjD/Bb4iil0NEWzxwfX/feejYH/AOP+UUUXFs15vsMNW/x2+ZpMu+iKKWSLfD+1ix3+G/xMrhPrEUUrZrf3I02V/T+cx3jj/FE5FERPL/pMzbcS3lf1CKKLIx+P9yNRR5E23hj61iikR08n2M02ecCZ3A/46/Iiil8dHKWmeoYX6Iw8xRRYGCZ2RtFFGEL+G4Eq5jFFKnstWgNTlqhFFAQVfiC6vMUU0Y9FMxLzHTsUkx8ej//Z"/>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latin typeface="Calibri" pitchFamily="34" charset="0"/>
            </a:endParaRPr>
          </a:p>
        </p:txBody>
      </p:sp>
      <p:sp>
        <p:nvSpPr>
          <p:cNvPr id="23557" name="AutoShape 9" descr="data:image/jpeg;base64,/9j/4AAQSkZJRgABAQAAAQABAAD/2wCEAAkGBxQSEhUUEhQUFBUUFRQUFBQUFBQUFBQUFBQWFhUUFRUYHCggGBomHRQUITIhJSkrMC4uFx8zODMsNygtLisBCgoKDg0OGxAQGywkHyQsLCwsLCwsLCwsLCwsLCwsLCwsLCwsLCwsNCwsLCwsLCwsLCwsLCwsLCwsLSwsLCwsLP/AABEIALEBHAMBIgACEQEDEQH/xAAcAAABBQEBAQAAAAAAAAAAAAAFAAIDBAYBBwj/xAA9EAACAQIFAgUBBQYFAwUAAAABAgADEQQFEiExQVEGEyJhcTIHFCOBkUKhscHR8DNSYnLhFYKSFiQ0wvH/xAAaAQACAwEBAAAAAAAAAAAAAAABAgADBAUG/8QALREAAgICAgECBAUFAQAAAAAAAAECEQMxEiEEQVEFEyIyYXGRwfAzobHR4RT/2gAMAwEAAhEDEQA/APb7RpEkihsFEJEaZNpnGWGwUVWjDLDLIXEdMVoYDOkxGNJhAdvFqjTGkwoA4tFqjJ0CGgEimSLIkUyQbcwMJII2s1lJjlMgx7kIbSubqLYTC5vnNRHPIB4MEYTF1CbljzD+Z4GtV30ADm9xAlGjpJXr/OeM8yb+6MrQyNhk+aEI3mXbSLg9TfYL8xGo1Y6n2TnSDwoF4FwDklATtu1ulwCATC9FvwmuQBYAk8AX3JMy5/iWeeOGFt1Xfu/4hlFbLGCS5LHrv/tA3A9gJXbGHfy92Y3Z7ekeyjrbi/HzIji/M9KbU+pIGqpbnY8L7SRAwAu5Fjc2su3vbgTFdKnsYmoYZr7udRFud9/2j12v+4Q/RpBVCjgQflGECjVyTvqPJ9994TE9d8D8VwxvLJdy1+X/AH9hJMRjCI8xhM76EGxWijxCyIiIjTJWEieFAY0zl5ycJhATK0faQU5ZSVyLERukrGlCGmMNOIpD0XYopy8Uh2cMV40mQBxhIXEmJkZjoBARGWlorIisZMVohIlhMILbmVq2NSkCzkADqZ5p43+1IDVSwpueC/QfEEpNFmPE5M2XiHxBRwv1OP1lnKM2p11DIwM8KyjBPjqhLuSeSSbyxhMwq5dXKBrrzIp+5fPxlXT7PoNsYiKSzAAckzBZ345D1RSwoNRybC3Bnn3iLxdUrgC5CnkA8wl9mOLpJVao9r8Anp3k9egRxJK2es5OlcIGrWU23A3t+c5mmNVkZVazWPBmF8WfaXqbyMLa/Bf+kE5B4dxlSoK3msqsbsTuGHYLBKSaaZP/ADNx5Po2eS5xUUaK+4GysP5wpjMnWt6vpbuNgR0jGwVGwUsNZ433vH4jXQp2L3JHpU2v+c8p5Pw145Np3Eo/MErgWp1PXb07ki9tNukp1sY9RgijTSU7Db1W/ab+k0WIYVgKbEhgljp32PcmB8LkBD7kGwJHIJmKfgyUnLHbv+xDlKpUAJ1AbGxKqNunSWKJXbzmZrkHSBzb2H8TGYTCEekLZ+PVvt3EK4PBLSOp2Go997D4kwfDsspXLpfj/gFh7DFWUMDtbb+ke5twIPoYxTwRbbiw3lw1bz1+Gbyqk9ewNCV4wtEY2aoQ4itj1MkAkIMmUxmRHGkTyZpC8KIyuTOTryMGOKS02lpGlEGTJUiSQ8WXlMUgV47XKqLLLl4wmOMiJkQGOLRpacvOWhoU7edAjQJMokZEctGmnH1HCi5mK8VfaHRwoKpZ6nYHj5gtjqLeil9rY/8AZvY2Ox2PYz52apvNl4w8Z18UCDsvYcTGYZHqsERSzsbADkxZU2a4RcEEcpz16BuhtJMVmbV31MdzNRl32Q4hkFSvUWkCL6RuR8ngQF4gySnhGCpU1nruD/CSmkFTIPudSqAqC9o3yMVS9HluGJsAByT2mo+zrNaa1dFW2/BM9Gz4UboyEahuLWjwqUbb7BFylPikeG0cqxSVQhpPrO9jbg9b8T2vD08R92pIraSQA36WlTJc8ovUYVbM4JANhxDdHNEBZ19QT6F6Fu5MpnOMIOT0dCa+TG32WMJhkwY3YGsw+phqYX6AdJTquWY6mLOdwSd/b4lM4hmvVqG5O4+egEuZTTu125PJ/KeYy+S88r1FaOPK5O2XMDXZdLBSWe4+PkyvneJdXR9xb6rfwl6njRTAQe4LdvYe8F4tlufX6NJJ1Hax4IvOzg8dvxkvXZsj4/LHVdhrBZnTqopNiRbUONpaqUqQ3RadS9hZzf8AQnieV0ca2olWvvt0uvSHqTVlCMHQoxtpD7LccWNrSiU8qtPHZll4uWL0aWrmNnsKSKR203+QRD+BfVTU+0zGEwDW9WkAb3Zwbe3pvvNJlj+jkcm1jfaWfDvnLK3NNJr1XqVPFKtFkiMElYRmmdtFVCAj1jZ0SMA5pC4k5EaywJhoqOJEZaqLK7LHTFZGwj1j9EkFKLJjRRGHnNclNKMKRLQ9BQmRsJJOFYoxCBJAI4LHgSWChqrH2nYooShnik0X086Tb9J86f8AobMK2qp5YAu29Rwpax5A/rPoXxDnlHCU9VZrA8Dqbe08azvxN99qt+I9PDKbDT9Rv0EDaN3iePOavS9zB1cDiAXp+TUcp9XlqXA/NRLXgTMUweJZ6yG4WwDKQy334PE1mTZ42GqGjhG1eduTWAsgXreEcVmeHdg2NSjiCNgyLpNv9V5FJLs0T8abdR7Rk/E/j+vi2KhilK+yg2uPeVslw+HqhvPaxttv/OPzvwr51RqmX0/wzuaer6f9t+kyuLNWgxSohRuzDe3cd5Lvszzg8fT6DvhmtSpYsBvUuqyk9N9iZ6hVTzHLKNXpt/xPE8nQ1Kq/M9bweMFOmKaGxtuY8ao0+LBt8kZLEZa61nN9JJJ2NrTdUMUFoUqS72ALH/MT3MymLyStXZ3RmuOTYwtk5KKBVIuqn905HxZyWG1r1G86L4r2sMnEXtuPT06AmRZt4iTCA73drADttzKOAqhtz/m1EdxMZ4qxnnYgkH0D0i3O05PiYPnZVFr6Y9mLBj5St6RuvD1NqtX7xXqBBoB0d0JsGJvsTNJi8up1ku3pZVNNdR2K3t6hf2veYvwrjFNN/MKsKYVV1j01Dp2BPcbgTW0WufR7Aq3S4sLXPG3HzPWJdHVa9mYXH4CvhKwcUqjUyGH4Y1BbG9x7EQhRx1LG4d1SoKdUHYkENccXmpz/ABa06auWCAEJpI9Ivzf4F/0mWznw5516qHyXG6kAjUp3Um/MHEsTb7Ye8FZPXwtF3xVQMzNquGJAW21yesOYTNL7NyNwehHSeQVc1zJKiriNTUgyi4BFNh2DDb8p6BjMQtdaaUXWnVFjpPUD9mFdFSgpq3f+jZ081Y7AgniGhwL8zDZKr6hqHquLnoDNwp23lsTledjjjaURR6mRxwMZnOJZ20YpjwYjGRG6yvUEtNK1WGLBI6gkyiQ0zJ0MWY8TpWRlJLeNMrGLQEdFFIQ4ROiKKQgooo2o1gT2BkIeH/bnmanEJTV7lU9a9FJ3G/8AfSBsu8MouDRsTVdWqfiIlPSNKkbFyefiN+0BzVqsHAavVbZF2CDoWPU2tM/muYMqUkd/MdFKNawVQuyWPU2MRLttnZ5uOOME+kWMBi6dHXTamlVlJZXe99B6LY7GDszxihwqG6sAdzci/KmDMejDTUJ+rYWNyB2MVOkHDEcqhJsDb0/zkoT5z7pmpy3NigtTOlwdiGtcdQZZzjBnMBpQeZVUekjdv9u3MveBfs8qYgJVxDDD0CBUINhXqpe1kU/Sp39R/IHma7D+K8NRpmnl9AF6YOtaVKzbPZQXJuzkdNyx4vGSJLMpJxqzEeFvs6xi+tqa6uieZT1/+N5rMBlFfD03q1cPUsL72DcGxNlube8bS8UVcLWY4+k1N8RoNKrwCigkoWVj6gx3BsSNN+kHYP7RHNYjWyUtRBUBQRf06gbHcXvfrCmkHHknGPGKVBzFZk33RjSFiRyJ5/ialdwS6sCOo6zaUPETsi/faHkmrYJiEH4TkAfWBqs1tzvfraGKVJKg8g02J31OttiOl4JQjkVM0SqcKa2eSPmFWkQ29uCp+JXoYhSLnZrnVt1PvPU8w8Gi+o20gHkgtx2nnuMwIUuADfV+VrxI4owVRDjhFL6dBvKKmwYDZdBOmxUk7b36/wBYzOMS41KWZC1nJVt7kbKQeo3/AFgiiKxJALU0ezFSGADKRYgd4OxmEdnL6iSX0OxN2vx/KWX0PdI2fh/xSxVjWAqrQII1WDs7ekAW5tZ/7M9By3NqeMp6lYAmxK2ueBdSCO954BXqBbKHsd+L9O/75byrGVmZhTd0AGoshsxsdt+kikJLjJ/ie51kVlOHYqdasADxYdduLSkmTo6oFpqHptqVlOqxRtiCRexsdjGUVSpQD0mLl00b8k23uSb2vfi0IYPA+W4YH8NaYUqL7MpJuDf3jC2laTJMJiNBDMNzs3sZo8LXDjY3mVxoJDNv6huB/EQd4ez0hmVSSFO1+fgwp0VZvGWaNrZ6JOCPwtTWoPcTjpYyxM4Uo0JTJVkSiTokWREMaVqsuVElGqZIkkcpmTBpAkfeMwIm1xapWLx6tEcRuQVinAYiZWOIzokZaPENEOzhnZwwEPBftMyepg8ccT9VKsr6Dv8AhsRcg9utjPO6tNN2qltxdQlv3mfWGZZfTroUqqHVgQQR0M8E+1nwXTwGh6GtqdQEWPqKMPftbv2jUjRjytqjzitiF4ANhwC374Q8Mh62Kw9JF1a6tNTTDaQ66gXBJNraQ14DAm2+y6giV6uKqNpGGpkrxYPWDUw7dlUFjfptEQXJnoGb4jH4iqcNQ8nWoqM9bVppLSZz5WtitwegUXvo7Dajk+N+6YZsOoX78j1hWa7FXap9D2sCRosoJFh6u8A4Txc1H7yBa71UbzTujAI34ZcCw6Eb7+Y0q+J8TTNKniEqGlWREUAMCXCiwuRz1jFidFjPqVX7o61QAjimaO4v5oZApAvcWVityL2Jg6pk4U+XqdSRbzCQ2oldzYbAXB2G9rShh3xGO0iqSiDdCAFBb/7G9uP5QmuJfDhqeJtpvrWppYqSO9twb2NuvcAxaLFO3bJMpqN5TU6j6fxqVM72s4bSWXuQrHpYrfpPQMu8QLQpKgFypCrVuBqVgCKhFve155LTxQr1cRiNAPqUqjHYXIUEi/NgP73moyep95FSkFCulEurAhVRQdSJoHpt6ip2HQwosxTt3LRsczxbXDarobs9je9xzbtI8uyb8BcRou9QalDkAWY+ggX2NrfrJsnyVWpU2JfcDUiqD76XPQfEhxuPcYynS1soX1oQgVbD9hh/ltYDtGOjd0l6FPE1tbgMGBBta1z6iNwAfV1lHxgUp0gtLT6UAa6kHVySQeu81uY45Eu1NEDs6qQoF2331ew5gfxFkNWsrVtNMlhuhYarBdzt12It7yMNrb6PI8ThOpsSd7g3BhfwlWru33SktIa7u1RwAUUDdi3JA6AdTG48ECzCw2t7DjeFPB2SNTqpjKtlpKxFIWu1V7WCAHa1yQbnnaVrZmlCpLibLwCtQ18RQqMKlJKY9SAgaibbbXN7Hf8A0zb0sNpuL6gb82vvvfb5mR8PUjhGqPb8SswLpclQeRTtc2Khje3frsJoMdVexYHQCU5Jux5tY20bC3O5li0DIm5daKGZ52KFVada1mFlI2PvcTlPA0tYqU7XYi47wF41y41WoNUN2BqgsosB6hp/KW/D+HemuktqANwTyJPUvjBcL0ekYTFqFG42lw1QwuJ57UqORs01eTu3kjV8Xhb7OT5PjKELTDlBessASLC/SJNFb7MCOMIMxq2MKQVnNS1oYsjOUp20iwzx7NvHsUYY4RvWPjMRBFGiZoyRO8rSLbJlbeTrKVE3lxIJIiHThnYooSKrxM/4kwVOrT01QNJ4J/ZbpNDW4gPNk10XU73BjehZjR4N4u8LDDuzFLqN7D+I9pR8PYlKrDChRTTEFKdRha4Aa4cbcjeeh1s6Qfg4tSyjZagF2X5/zCZ7NfA4JGJwLh1vcaDcX7f6T7GKbVKlxl+oJxmJw+G8zCimxptVZ6QALqwCKpB2uT6FN9+SOkzNPylrMDTKIUYU9aaTp9Rc/PNr9BbtNBmKutcPTFh5TGqWDa1YqEq7E77kHbkX7wZjszpPRZamlnAOlla5Jt6TpO6nax45vCZ2iLI80pqpSo4FrAGxHpS5UBlB3uSeJH4hx/3g6aOuqFsWqEHUxC6RYbXA7kAnttc08FhabUb7eZudzsRcCwFtiLE+9/aGfD1RfKKki4bUACPq3/ZPx0g2GNtUxuV1g4UaUUBdNwig3N73Ybstuh+duYXo5v5CCgtJkdwwLOQUCFt2U21G+k88QA9ZVxBZbFWB1AkgagbMbdjv88x+K/Gq3apc8km4HJNh2gNGNWzR4bPcTh10qQ9JuV5JG1yGvddjyZcwmekVQzVCKbeoXIe9vpUtv+7tM8MbUpMTTtspXTsQV7XjaNRXpsmkq17g2uovvxyIx0Fk7o2OctqtURh9Ib0HVdm5uPawN/mBq+PIo3NiycEG7G5Nyb8mZ6lQqqN3IsCLq31Am5+Jv/BeHalQNWnQ11nY+pwGKqNl0KT6bnfV1vYcSbHWZ1dFXKfCVbMAlWpWRCqlmpuGaqo2sWXawN9gTxY9Z6JgKCqlNr30qi0wRZV0ppHG/F+TteVcuxaKf8taoF8912uwU6L83AFx0kGDxFSk9Q1SPLBJpcmyX7dSIyVGeblN3/P5+wPxuFq+e/l1fKDMb6gGCW3L+rbcXt+XvGrUbzKemprprpdqlyfMUXCotrKObn/m0teKMIvorO+kGwY76WYsAnA6lv3SpkWT1AL1SjMXPmAcsLrZweLbHboLDaxEBfFqrZNVvemXVjSZboxtcMzEvqA433+CJzGKaNNinq7QjnNF/u4UnSTYG7Xt1vfruDAmISolMOTdAdLDkkd17whi7RnKec4gMAEJ1Gwt7z2HAgrRpUj9ZA1W/ef1gPJMHSYB9Frj0rbf5M1GCw4Xflv4Rds5fm5VL6V6BWhxaSyGiZNI9nNRxjtMznuJ9YE0WJaymZHM/VUEaJGXsLW2lqnvKGEWEUEsYgiIryW0jYRbIXqrSq9ScxNWVRUjRRGy/QMuIYJoVYRovEmholgzl4hONEGG1TsYIqi4YQo7QYzWaMh8bPM/EOBBLXHUzNYbF1cI16bML9VPTsQdmHsZ6J4rwP1EdZ51jqhuRaBxNsJquwljcdRxakV1KOVK+bRXXz1aiTqH/aT8TIY/wXXYE0Xp4lBwaZJcdbNTtrU/IhNsOxswBBHURlai7HVcq44YXUwV7kai10Y+th2oGxDix9VwLX6iEKSA/iUzyBex69ZpGzfEAaay08QvH4qqzW7ajuIzDU8K4N6D0CTf8CoSPzSrqt+UnEONJOmgRmOR2orVDgEi563PaQ5dlrOq6WBJtcdh3vNFiMtp1V0riha2wrUiLf8Acjb/APjB+E8PYmnqNJ6NTsKdVVN/cVdBt+Uldmm4J6KbUDTZla1wRbe4Mv02pKouDquAWBIKhjayj9qRNk+JOk1KNRih30DWCD/svJcRTrHmhW/0sKNUEg839PMFMdZIe5awOBcuGosjst9IYDgWJf1bXG358TQYTO69FSmIGlyT61sdQA+m44sSb36mD/CwXDoHxAqAa3Cq4K3JW/BXUbAHr1JlnxHRpkXpanZnNQm5udTBwLAmw3t/2iMkWuUeNsc2aLpqMH0MgUsGNrhjYWPXeFMo86vh2q1WB1LoVQdib2/Llf8A8gClhlqU3NX0OGXy9KoSRYhgwYm9wR8WM0OU4Smqako1Utb0aS4sSblbi5Bsu3S0ayuMk3dl/O8D95SnQrPoKsjjkgspYWJBB62veEqVEUUW52XZ2a4O3JNz7CDGxTsjq9WlS1VAV1Pd7W40pqb8iBIMTmOGUhahr4prWUbJT1DqASSfm0nSFnkrpL9NCzXPVxDeXTp+aFtdr7X3FgTzsY3DUjRQedamtzpRzrdl/wBKd9+ZUpZw71VSjTSl0souQPdjc/paE87wrviEZvUFVVXtfrAuxXllGNdI0GR1dQ1BNC9L7sR3PaHMva5MG0aemmB1hTLKdhIl2czLJcQpTk8rUzJmaBmdFXMallMzDbuTDebVLKZnKT+r848UBsL4US2DKdF9pOj3j0V2W6ZiYRUpIRKmywG13vIjHON5wkCXFRLRhLDmDaPMI0mlUy2JdUzjRqmJ2iIYaRBWOOk/MKrKGZ09rxkNjfYIzWh5lPfm089xWX6XJteenPTuhmHzXZz8xjTifYC+8aQbqI3EIWXYc9o/EUbG5/KOeroRu/SQ3LvZnMVRqagunnYQjQyCwuzHUew2lMY1r3vuDLL5jVuDq9J42ksVRimMxOERbhth/mP/ABBLKFvoOq3Te0LV2D7OSbAf2ZIuX6Vstzcdf5xUWOF6AtOtvvcfDECS0sZTBOrUTfksW/cdpyrgyoIPe8io0gSbiMU1KyRa41c2A3Ut6rG1th33MIGu+lGVwQS11B0k7ckgXgSvRttb4kVKuVPxIwqTXTNSiYkgNrcIbi4qHm9+L/3aWcG5LW11GdQSLk22gXC58EWzktbgSH/r676VNz7xS35sEaLG4Y6QzMdze4a7Xtwb8iTYPMKZfU6g2UAN1HxANDFmu67AED9Yfw6aQFYADvbc+0ged60HskFPzSyra68kc9zNNgaYY8bAwZl1wnA4Fj1Ih3DsFQHqYTF5E2tHTYvboOISo7Shhqe95eWNFHOyS9CxTbeTMZXpDeTkRZAiBs4O0zoB1TRZrBmGo7xoyoElZPh1Nt5bpLHLRkgSFSsDiTUzJpAoiFSVsdFGqd5AdzLBpk3kDU7CXdFbLWF3lwGQYNbLJK0q9Sz0LdN4naVqDy2RA+mE4pkeKF1M5Ve0qVcUIUrByop0MRYlTM94gwu+ocGFcz23EhWsKi6T2kao2Q1yR5/WUl+ZSxiNfmaTMMuKsTaZ/G4ny2syfnGXZqi1VszmY6la0WHxrvpp3sBtfrH5hTZjqYEX4+JDh6YkkqRXbci+KhVwT6gDY+47w1WzEFbJ7XJ5O3Eo4GmALsRYfxk1akOlosTZFOiCu4Yb8wPUqlbjqYYqUwVv2mYxNS7EX6yCZfpLmJclBfpxbtIqFJS29/8AmQrUNrHb9855umQrtXbDdHKVcbNY2vZv6SrWyQ011sDa+xXeXstsUZifVaw+BCeFql8OVa+x5/hvFNDxRaAOXmxFjvNRl6uzL5ouoN7e8DUKQpspAv1Yn+M2mTfim5t/CFFMlxRoKALabDjiEylgAeY3CoEAvOUX8x9uBCuzBlnf5IJYYbScGMA2jJdRz27ZeoSduJVwjS1VO0plstiA81eQYYSPN6u4E5hnkSC2FkO07IMO0tldoX0Bdlc1LSs9XedxUg0xkhWwtTTaVMWtpdQ7QdjHJMWOx3osYcySst5HhVltViN9hror0FIMsvWtEqShmhIU2jbYNA/Ms1AvvA9HMS7bSnRwTVHOom15oMJlQA4lnNR6E48uxuIGpYDoYtaVUiobCanybTH+MsFtqHSSS5K0acE+P0vRzO8zVQSvqEE4RRWQhyLcjbf9Zmq2YFhomgrUXpUlqKLi24ESGzoOUIRSYUo5fQXkF9rDUdgPaV6mSYdxZF0nexB6+8F4bPVYhR+d+kL0q4ttaO0NjcZdozmIwRptZht/ORVVvwbDvC+fFnpni46+3vM9hsTf0npEao0xaumWGsqNqMxFfEeskcXnoBoCqpHN9phM8y40KhU2PURUZvNtJNaJ6VYMPeT06GogCA1qW3hnKMSCd5BME+fTL+L1LpAH5iaLLqbvT8tRcntyIIxK6gLHebfwLVFIEtux4imubcU2jPf9IqK4Woes22RYVUPt3kWLwXmVNbbDpHvXClUXcky2EPUwZ8rl9KDOKqmp6V44v/SFMuw2hY3LMJtcgX7/ANJfI3jxo5uV+hwRtRZIIx4bKifBDaT4prLGYRdhGZg20pey2OjK5k13+JNhImp3JMs4WltGtC12WKbWlpcSLSlWG0HmqQY3HkDlxL+KryEYoCU6jkyrpaWcUkKm2bCnxKdbmKKZol7LOGlhJ2KKEcOIOzT6TFFHjsWWgFlv1GaClxFFBPZI6IKszfjD/Bb4iil0NEWzxwfX/feejYH/AOP+UUUXFs15vsMNW/x2+ZpMu+iKKWSLfD+1ix3+G/xMrhPrEUUrZrf3I02V/T+cx3jj/FE5FERPL/pMzbcS3lf1CKKLIx+P9yNRR5E23hj61iikR08n2M02ecCZ3A/46/Iiil8dHKWmeoYX6Iw8xRRYGCZ2RtFFGEL+G4Eq5jFFKnstWgNTlqhFFAQVfiC6vMUU0Y9FMxLzHTsUkx8ej//Z"/>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latin typeface="Calibri" pitchFamily="34" charset="0"/>
            </a:endParaRPr>
          </a:p>
        </p:txBody>
      </p:sp>
      <p:sp>
        <p:nvSpPr>
          <p:cNvPr id="23558" name="AutoShape 11" descr="data:image/jpeg;base64,/9j/4AAQSkZJRgABAQAAAQABAAD/2wCEAAkGBxQSEhUUEhQUFBUUFRQUFBQUFBQUFBQUFBQWFhUUFRUYHCggGBomHRQUITIhJSkrMC4uFx8zODMsNygtLisBCgoKDg0OGxAQGywkHyQsLCwsLCwsLCwsLCwsLCwsLCwsLCwsLCwsNCwsLCwsLCwsLCwsLCwsLCwsLSwsLCwsLP/AABEIALEBHAMBIgACEQEDEQH/xAAcAAABBQEBAQAAAAAAAAAAAAAFAAIDBAYBBwj/xAA9EAACAQIFAgUBBQYFAwUAAAABAgADEQQFEiExQVEGEyJhcTIHFCOBkUKhscHR8DNSYnLhFYKSFiQ0wvH/xAAaAQACAwEBAAAAAAAAAAAAAAABAgADBAUG/8QALREAAgICAgECBAUFAQAAAAAAAAECEQMxEiEEQVEFEyIyYXGRwfAzobHR4RT/2gAMAwEAAhEDEQA/APb7RpEkihsFEJEaZNpnGWGwUVWjDLDLIXEdMVoYDOkxGNJhAdvFqjTGkwoA4tFqjJ0CGgEimSLIkUyQbcwMJII2s1lJjlMgx7kIbSubqLYTC5vnNRHPIB4MEYTF1CbljzD+Z4GtV30ADm9xAlGjpJXr/OeM8yb+6MrQyNhk+aEI3mXbSLg9TfYL8xGo1Y6n2TnSDwoF4FwDklATtu1ulwCATC9FvwmuQBYAk8AX3JMy5/iWeeOGFt1Xfu/4hlFbLGCS5LHrv/tA3A9gJXbGHfy92Y3Z7ekeyjrbi/HzIji/M9KbU+pIGqpbnY8L7SRAwAu5Fjc2su3vbgTFdKnsYmoYZr7udRFud9/2j12v+4Q/RpBVCjgQflGECjVyTvqPJ9994TE9d8D8VwxvLJdy1+X/AH9hJMRjCI8xhM76EGxWijxCyIiIjTJWEieFAY0zl5ycJhATK0faQU5ZSVyLERukrGlCGmMNOIpD0XYopy8Uh2cMV40mQBxhIXEmJkZjoBARGWlorIisZMVohIlhMILbmVq2NSkCzkADqZ5p43+1IDVSwpueC/QfEEpNFmPE5M2XiHxBRwv1OP1lnKM2p11DIwM8KyjBPjqhLuSeSSbyxhMwq5dXKBrrzIp+5fPxlXT7PoNsYiKSzAAckzBZ345D1RSwoNRybC3Bnn3iLxdUrgC5CnkA8wl9mOLpJVao9r8Anp3k9egRxJK2es5OlcIGrWU23A3t+c5mmNVkZVazWPBmF8WfaXqbyMLa/Bf+kE5B4dxlSoK3msqsbsTuGHYLBKSaaZP/ADNx5Po2eS5xUUaK+4GysP5wpjMnWt6vpbuNgR0jGwVGwUsNZ433vH4jXQp2L3JHpU2v+c8p5Pw145Np3Eo/MErgWp1PXb07ki9tNukp1sY9RgijTSU7Db1W/ab+k0WIYVgKbEhgljp32PcmB8LkBD7kGwJHIJmKfgyUnLHbv+xDlKpUAJ1AbGxKqNunSWKJXbzmZrkHSBzb2H8TGYTCEekLZ+PVvt3EK4PBLSOp2Go997D4kwfDsspXLpfj/gFh7DFWUMDtbb+ke5twIPoYxTwRbbiw3lw1bz1+Gbyqk9ewNCV4wtEY2aoQ4itj1MkAkIMmUxmRHGkTyZpC8KIyuTOTryMGOKS02lpGlEGTJUiSQ8WXlMUgV47XKqLLLl4wmOMiJkQGOLRpacvOWhoU7edAjQJMokZEctGmnH1HCi5mK8VfaHRwoKpZ6nYHj5gtjqLeil9rY/8AZvY2Ox2PYz52apvNl4w8Z18UCDsvYcTGYZHqsERSzsbADkxZU2a4RcEEcpz16BuhtJMVmbV31MdzNRl32Q4hkFSvUWkCL6RuR8ngQF4gySnhGCpU1nruD/CSmkFTIPudSqAqC9o3yMVS9HluGJsAByT2mo+zrNaa1dFW2/BM9Gz4UboyEahuLWjwqUbb7BFylPikeG0cqxSVQhpPrO9jbg9b8T2vD08R92pIraSQA36WlTJc8ovUYVbM4JANhxDdHNEBZ19QT6F6Fu5MpnOMIOT0dCa+TG32WMJhkwY3YGsw+phqYX6AdJTquWY6mLOdwSd/b4lM4hmvVqG5O4+egEuZTTu125PJ/KeYy+S88r1FaOPK5O2XMDXZdLBSWe4+PkyvneJdXR9xb6rfwl6njRTAQe4LdvYe8F4tlufX6NJJ1Hax4IvOzg8dvxkvXZsj4/LHVdhrBZnTqopNiRbUONpaqUqQ3RadS9hZzf8AQnieV0ca2olWvvt0uvSHqTVlCMHQoxtpD7LccWNrSiU8qtPHZll4uWL0aWrmNnsKSKR203+QRD+BfVTU+0zGEwDW9WkAb3Zwbe3pvvNJlj+jkcm1jfaWfDvnLK3NNJr1XqVPFKtFkiMElYRmmdtFVCAj1jZ0SMA5pC4k5EaywJhoqOJEZaqLK7LHTFZGwj1j9EkFKLJjRRGHnNclNKMKRLQ9BQmRsJJOFYoxCBJAI4LHgSWChqrH2nYooShnik0X086Tb9J86f8AobMK2qp5YAu29Rwpax5A/rPoXxDnlHCU9VZrA8Dqbe08azvxN99qt+I9PDKbDT9Rv0EDaN3iePOavS9zB1cDiAXp+TUcp9XlqXA/NRLXgTMUweJZ6yG4WwDKQy334PE1mTZ42GqGjhG1eduTWAsgXreEcVmeHdg2NSjiCNgyLpNv9V5FJLs0T8abdR7Rk/E/j+vi2KhilK+yg2uPeVslw+HqhvPaxttv/OPzvwr51RqmX0/wzuaer6f9t+kyuLNWgxSohRuzDe3cd5Lvszzg8fT6DvhmtSpYsBvUuqyk9N9iZ6hVTzHLKNXpt/xPE8nQ1Kq/M9bweMFOmKaGxtuY8ao0+LBt8kZLEZa61nN9JJJ2NrTdUMUFoUqS72ALH/MT3MymLyStXZ3RmuOTYwtk5KKBVIuqn905HxZyWG1r1G86L4r2sMnEXtuPT06AmRZt4iTCA73drADttzKOAqhtz/m1EdxMZ4qxnnYgkH0D0i3O05PiYPnZVFr6Y9mLBj5St6RuvD1NqtX7xXqBBoB0d0JsGJvsTNJi8up1ku3pZVNNdR2K3t6hf2veYvwrjFNN/MKsKYVV1j01Dp2BPcbgTW0WufR7Aq3S4sLXPG3HzPWJdHVa9mYXH4CvhKwcUqjUyGH4Y1BbG9x7EQhRx1LG4d1SoKdUHYkENccXmpz/ABa06auWCAEJpI9Ivzf4F/0mWznw5516qHyXG6kAjUp3Um/MHEsTb7Ye8FZPXwtF3xVQMzNquGJAW21yesOYTNL7NyNwehHSeQVc1zJKiriNTUgyi4BFNh2DDb8p6BjMQtdaaUXWnVFjpPUD9mFdFSgpq3f+jZ081Y7AgniGhwL8zDZKr6hqHquLnoDNwp23lsTledjjjaURR6mRxwMZnOJZ20YpjwYjGRG6yvUEtNK1WGLBI6gkyiQ0zJ0MWY8TpWRlJLeNMrGLQEdFFIQ4ROiKKQgooo2o1gT2BkIeH/bnmanEJTV7lU9a9FJ3G/8AfSBsu8MouDRsTVdWqfiIlPSNKkbFyefiN+0BzVqsHAavVbZF2CDoWPU2tM/muYMqUkd/MdFKNawVQuyWPU2MRLttnZ5uOOME+kWMBi6dHXTamlVlJZXe99B6LY7GDszxihwqG6sAdzci/KmDMejDTUJ+rYWNyB2MVOkHDEcqhJsDb0/zkoT5z7pmpy3NigtTOlwdiGtcdQZZzjBnMBpQeZVUekjdv9u3MveBfs8qYgJVxDDD0CBUINhXqpe1kU/Sp39R/IHma7D+K8NRpmnl9AF6YOtaVKzbPZQXJuzkdNyx4vGSJLMpJxqzEeFvs6xi+tqa6uieZT1/+N5rMBlFfD03q1cPUsL72DcGxNlube8bS8UVcLWY4+k1N8RoNKrwCigkoWVj6gx3BsSNN+kHYP7RHNYjWyUtRBUBQRf06gbHcXvfrCmkHHknGPGKVBzFZk33RjSFiRyJ5/ialdwS6sCOo6zaUPETsi/faHkmrYJiEH4TkAfWBqs1tzvfraGKVJKg8g02J31OttiOl4JQjkVM0SqcKa2eSPmFWkQ29uCp+JXoYhSLnZrnVt1PvPU8w8Gi+o20gHkgtx2nnuMwIUuADfV+VrxI4owVRDjhFL6dBvKKmwYDZdBOmxUk7b36/wBYzOMS41KWZC1nJVt7kbKQeo3/AFgiiKxJALU0ezFSGADKRYgd4OxmEdnL6iSX0OxN2vx/KWX0PdI2fh/xSxVjWAqrQII1WDs7ekAW5tZ/7M9By3NqeMp6lYAmxK2ueBdSCO954BXqBbKHsd+L9O/75byrGVmZhTd0AGoshsxsdt+kikJLjJ/ie51kVlOHYqdasADxYdduLSkmTo6oFpqHptqVlOqxRtiCRexsdjGUVSpQD0mLl00b8k23uSb2vfi0IYPA+W4YH8NaYUqL7MpJuDf3jC2laTJMJiNBDMNzs3sZo8LXDjY3mVxoJDNv6huB/EQd4ez0hmVSSFO1+fgwp0VZvGWaNrZ6JOCPwtTWoPcTjpYyxM4Uo0JTJVkSiTokWREMaVqsuVElGqZIkkcpmTBpAkfeMwIm1xapWLx6tEcRuQVinAYiZWOIzokZaPENEOzhnZwwEPBftMyepg8ccT9VKsr6Dv8AhsRcg9utjPO6tNN2qltxdQlv3mfWGZZfTroUqqHVgQQR0M8E+1nwXTwGh6GtqdQEWPqKMPftbv2jUjRjytqjzitiF4ANhwC374Q8Mh62Kw9JF1a6tNTTDaQ66gXBJNraQ14DAm2+y6giV6uKqNpGGpkrxYPWDUw7dlUFjfptEQXJnoGb4jH4iqcNQ8nWoqM9bVppLSZz5WtitwegUXvo7Dajk+N+6YZsOoX78j1hWa7FXap9D2sCRosoJFh6u8A4Txc1H7yBa71UbzTujAI34ZcCw6Eb7+Y0q+J8TTNKniEqGlWREUAMCXCiwuRz1jFidFjPqVX7o61QAjimaO4v5oZApAvcWVityL2Jg6pk4U+XqdSRbzCQ2oldzYbAXB2G9rShh3xGO0iqSiDdCAFBb/7G9uP5QmuJfDhqeJtpvrWppYqSO9twb2NuvcAxaLFO3bJMpqN5TU6j6fxqVM72s4bSWXuQrHpYrfpPQMu8QLQpKgFypCrVuBqVgCKhFve155LTxQr1cRiNAPqUqjHYXIUEi/NgP73moyep95FSkFCulEurAhVRQdSJoHpt6ip2HQwosxTt3LRsczxbXDarobs9je9xzbtI8uyb8BcRou9QalDkAWY+ggX2NrfrJsnyVWpU2JfcDUiqD76XPQfEhxuPcYynS1soX1oQgVbD9hh/ltYDtGOjd0l6FPE1tbgMGBBta1z6iNwAfV1lHxgUp0gtLT6UAa6kHVySQeu81uY45Eu1NEDs6qQoF2331ew5gfxFkNWsrVtNMlhuhYarBdzt12It7yMNrb6PI8ThOpsSd7g3BhfwlWru33SktIa7u1RwAUUDdi3JA6AdTG48ECzCw2t7DjeFPB2SNTqpjKtlpKxFIWu1V7WCAHa1yQbnnaVrZmlCpLibLwCtQ18RQqMKlJKY9SAgaibbbXN7Hf8A0zb0sNpuL6gb82vvvfb5mR8PUjhGqPb8SswLpclQeRTtc2Khje3frsJoMdVexYHQCU5Jux5tY20bC3O5li0DIm5daKGZ52KFVada1mFlI2PvcTlPA0tYqU7XYi47wF41y41WoNUN2BqgsosB6hp/KW/D+HemuktqANwTyJPUvjBcL0ekYTFqFG42lw1QwuJ57UqORs01eTu3kjV8Xhb7OT5PjKELTDlBessASLC/SJNFb7MCOMIMxq2MKQVnNS1oYsjOUp20iwzx7NvHsUYY4RvWPjMRBFGiZoyRO8rSLbJlbeTrKVE3lxIJIiHThnYooSKrxM/4kwVOrT01QNJ4J/ZbpNDW4gPNk10XU73BjehZjR4N4u8LDDuzFLqN7D+I9pR8PYlKrDChRTTEFKdRha4Aa4cbcjeeh1s6Qfg4tSyjZagF2X5/zCZ7NfA4JGJwLh1vcaDcX7f6T7GKbVKlxl+oJxmJw+G8zCimxptVZ6QALqwCKpB2uT6FN9+SOkzNPylrMDTKIUYU9aaTp9Rc/PNr9BbtNBmKutcPTFh5TGqWDa1YqEq7E77kHbkX7wZjszpPRZamlnAOlla5Jt6TpO6nax45vCZ2iLI80pqpSo4FrAGxHpS5UBlB3uSeJH4hx/3g6aOuqFsWqEHUxC6RYbXA7kAnttc08FhabUb7eZudzsRcCwFtiLE+9/aGfD1RfKKki4bUACPq3/ZPx0g2GNtUxuV1g4UaUUBdNwig3N73Ybstuh+duYXo5v5CCgtJkdwwLOQUCFt2U21G+k88QA9ZVxBZbFWB1AkgagbMbdjv88x+K/Gq3apc8km4HJNh2gNGNWzR4bPcTh10qQ9JuV5JG1yGvddjyZcwmekVQzVCKbeoXIe9vpUtv+7tM8MbUpMTTtspXTsQV7XjaNRXpsmkq17g2uovvxyIx0Fk7o2OctqtURh9Ib0HVdm5uPawN/mBq+PIo3NiycEG7G5Nyb8mZ6lQqqN3IsCLq31Am5+Jv/BeHalQNWnQ11nY+pwGKqNl0KT6bnfV1vYcSbHWZ1dFXKfCVbMAlWpWRCqlmpuGaqo2sWXawN9gTxY9Z6JgKCqlNr30qi0wRZV0ppHG/F+TteVcuxaKf8taoF8912uwU6L83AFx0kGDxFSk9Q1SPLBJpcmyX7dSIyVGeblN3/P5+wPxuFq+e/l1fKDMb6gGCW3L+rbcXt+XvGrUbzKemprprpdqlyfMUXCotrKObn/m0teKMIvorO+kGwY76WYsAnA6lv3SpkWT1AL1SjMXPmAcsLrZweLbHboLDaxEBfFqrZNVvemXVjSZboxtcMzEvqA433+CJzGKaNNinq7QjnNF/u4UnSTYG7Xt1vfruDAmISolMOTdAdLDkkd17whi7RnKec4gMAEJ1Gwt7z2HAgrRpUj9ZA1W/ef1gPJMHSYB9Frj0rbf5M1GCw4Xflv4Rds5fm5VL6V6BWhxaSyGiZNI9nNRxjtMznuJ9YE0WJaymZHM/VUEaJGXsLW2lqnvKGEWEUEsYgiIryW0jYRbIXqrSq9ScxNWVRUjRRGy/QMuIYJoVYRovEmholgzl4hONEGG1TsYIqi4YQo7QYzWaMh8bPM/EOBBLXHUzNYbF1cI16bML9VPTsQdmHsZ6J4rwP1EdZ51jqhuRaBxNsJquwljcdRxakV1KOVK+bRXXz1aiTqH/aT8TIY/wXXYE0Xp4lBwaZJcdbNTtrU/IhNsOxswBBHURlai7HVcq44YXUwV7kai10Y+th2oGxDix9VwLX6iEKSA/iUzyBex69ZpGzfEAaay08QvH4qqzW7ajuIzDU8K4N6D0CTf8CoSPzSrqt+UnEONJOmgRmOR2orVDgEi563PaQ5dlrOq6WBJtcdh3vNFiMtp1V0riha2wrUiLf8Acjb/APjB+E8PYmnqNJ6NTsKdVVN/cVdBt+Uldmm4J6KbUDTZla1wRbe4Mv02pKouDquAWBIKhjayj9qRNk+JOk1KNRih30DWCD/svJcRTrHmhW/0sKNUEg839PMFMdZIe5awOBcuGosjst9IYDgWJf1bXG358TQYTO69FSmIGlyT61sdQA+m44sSb36mD/CwXDoHxAqAa3Cq4K3JW/BXUbAHr1JlnxHRpkXpanZnNQm5udTBwLAmw3t/2iMkWuUeNsc2aLpqMH0MgUsGNrhjYWPXeFMo86vh2q1WB1LoVQdib2/Llf8A8gClhlqU3NX0OGXy9KoSRYhgwYm9wR8WM0OU4Smqako1Utb0aS4sSblbi5Bsu3S0ayuMk3dl/O8D95SnQrPoKsjjkgspYWJBB62veEqVEUUW52XZ2a4O3JNz7CDGxTsjq9WlS1VAV1Pd7W40pqb8iBIMTmOGUhahr4prWUbJT1DqASSfm0nSFnkrpL9NCzXPVxDeXTp+aFtdr7X3FgTzsY3DUjRQedamtzpRzrdl/wBKd9+ZUpZw71VSjTSl0souQPdjc/paE87wrviEZvUFVVXtfrAuxXllGNdI0GR1dQ1BNC9L7sR3PaHMva5MG0aemmB1hTLKdhIl2czLJcQpTk8rUzJmaBmdFXMallMzDbuTDebVLKZnKT+r848UBsL4US2DKdF9pOj3j0V2W6ZiYRUpIRKmywG13vIjHON5wkCXFRLRhLDmDaPMI0mlUy2JdUzjRqmJ2iIYaRBWOOk/MKrKGZ09rxkNjfYIzWh5lPfm089xWX6XJteenPTuhmHzXZz8xjTifYC+8aQbqI3EIWXYc9o/EUbG5/KOeroRu/SQ3LvZnMVRqagunnYQjQyCwuzHUew2lMY1r3vuDLL5jVuDq9J42ksVRimMxOERbhth/mP/ABBLKFvoOq3Te0LV2D7OSbAf2ZIuX6Vstzcdf5xUWOF6AtOtvvcfDECS0sZTBOrUTfksW/cdpyrgyoIPe8io0gSbiMU1KyRa41c2A3Ut6rG1th33MIGu+lGVwQS11B0k7ckgXgSvRttb4kVKuVPxIwqTXTNSiYkgNrcIbi4qHm9+L/3aWcG5LW11GdQSLk22gXC58EWzktbgSH/r676VNz7xS35sEaLG4Y6QzMdze4a7Xtwb8iTYPMKZfU6g2UAN1HxANDFmu67AED9Yfw6aQFYADvbc+0ged60HskFPzSyra68kc9zNNgaYY8bAwZl1wnA4Fj1Ih3DsFQHqYTF5E2tHTYvboOISo7Shhqe95eWNFHOyS9CxTbeTMZXpDeTkRZAiBs4O0zoB1TRZrBmGo7xoyoElZPh1Nt5bpLHLRkgSFSsDiTUzJpAoiFSVsdFGqd5AdzLBpk3kDU7CXdFbLWF3lwGQYNbLJK0q9Sz0LdN4naVqDy2RA+mE4pkeKF1M5Ve0qVcUIUrByop0MRYlTM94gwu+ocGFcz23EhWsKi6T2kao2Q1yR5/WUl+ZSxiNfmaTMMuKsTaZ/G4ny2syfnGXZqi1VszmY6la0WHxrvpp3sBtfrH5hTZjqYEX4+JDh6YkkqRXbci+KhVwT6gDY+47w1WzEFbJ7XJ5O3Eo4GmALsRYfxk1akOlosTZFOiCu4Yb8wPUqlbjqYYqUwVv2mYxNS7EX6yCZfpLmJclBfpxbtIqFJS29/8AmQrUNrHb9855umQrtXbDdHKVcbNY2vZv6SrWyQ011sDa+xXeXstsUZifVaw+BCeFql8OVa+x5/hvFNDxRaAOXmxFjvNRl6uzL5ouoN7e8DUKQpspAv1Yn+M2mTfim5t/CFFMlxRoKALabDjiEylgAeY3CoEAvOUX8x9uBCuzBlnf5IJYYbScGMA2jJdRz27ZeoSduJVwjS1VO0plstiA81eQYYSPN6u4E5hnkSC2FkO07IMO0tldoX0Bdlc1LSs9XedxUg0xkhWwtTTaVMWtpdQ7QdjHJMWOx3osYcySst5HhVltViN9hror0FIMsvWtEqShmhIU2jbYNA/Ms1AvvA9HMS7bSnRwTVHOom15oMJlQA4lnNR6E48uxuIGpYDoYtaVUiobCanybTH+MsFtqHSSS5K0acE+P0vRzO8zVQSvqEE4RRWQhyLcjbf9Zmq2YFhomgrUXpUlqKLi24ESGzoOUIRSYUo5fQXkF9rDUdgPaV6mSYdxZF0nexB6+8F4bPVYhR+d+kL0q4ttaO0NjcZdozmIwRptZht/ORVVvwbDvC+fFnpni46+3vM9hsTf0npEao0xaumWGsqNqMxFfEeskcXnoBoCqpHN9phM8y40KhU2PURUZvNtJNaJ6VYMPeT06GogCA1qW3hnKMSCd5BME+fTL+L1LpAH5iaLLqbvT8tRcntyIIxK6gLHebfwLVFIEtux4imubcU2jPf9IqK4Woes22RYVUPt3kWLwXmVNbbDpHvXClUXcky2EPUwZ8rl9KDOKqmp6V44v/SFMuw2hY3LMJtcgX7/ANJfI3jxo5uV+hwRtRZIIx4bKifBDaT4prLGYRdhGZg20pey2OjK5k13+JNhImp3JMs4WltGtC12WKbWlpcSLSlWG0HmqQY3HkDlxL+KryEYoCU6jkyrpaWcUkKm2bCnxKdbmKKZol7LOGlhJ2KKEcOIOzT6TFFHjsWWgFlv1GaClxFFBPZI6IKszfjD/Bb4iil0NEWzxwfX/feejYH/AOP+UUUXFs15vsMNW/x2+ZpMu+iKKWSLfD+1ix3+G/xMrhPrEUUrZrf3I02V/T+cx3jj/FE5FERPL/pMzbcS3lf1CKKLIx+P9yNRR5E23hj61iikR08n2M02ecCZ3A/46/Iiil8dHKWmeoYX6Iw8xRRYGCZ2RtFFGEL+G4Eq5jFFKnstWgNTlqhFFAQVfiC6vMUU0Y9FMxLzHTsUkx8ej//Z"/>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latin typeface="Calibri" pitchFamily="34" charset="0"/>
            </a:endParaRPr>
          </a:p>
        </p:txBody>
      </p:sp>
      <p:sp>
        <p:nvSpPr>
          <p:cNvPr id="23559" name="AutoShape 13" descr="data:image/jpeg;base64,/9j/4AAQSkZJRgABAQAAAQABAAD/2wCEAAkGBxQSEhQUEhQVFBUXFhcXFxgVFxgYFxgYFxYXFxgXFhUaHSggGBolHBQUITEhJyksLy4uFx8zODMsNygtLisBCgoKDg0OGxAQGywlICQsLC4tNCwsLCwsNCwsLCwsNCwsNCwsLCwsLCwsLCwsLCwsLCwsLCwsLCwsLCwsLCwsLP/AABEIAMIBAwMBIgACEQEDEQH/xAAcAAACAgMBAQAAAAAAAAAAAAAEBQMGAAIHAQj/xABDEAACAQIEBAQDBQYDBgcBAAABAhEAAwQSITEFBkFREyJhcTKBkUKhscHRBxQjcuHwM1JiFYKSosLxNENTVGNzkxb/xAAaAQACAwEBAAAAAAAAAAAAAAACAwEEBQAG/8QAMREAAgIBBAECBQIEBwAAAAAAAAECEQMEEiExQRNRIjJhcfAFgRRCUpEjM6GxwdHh/9oADAMBAAIRAxEAPwAW61Q56y61Du9eiSMcy5dod3rxjWtSQS2zRFs1Dat1MgrjgpKmBodKKspQMlE629KlsW6kVNKO4fw57hhFLe2w9z0pcpJLkao2ZhlijAKF4pwjHKQti0vwliWMkwQIUDQHUb1W8FzLxK0SEUOwLjL4QLDKFDSqAGBK69z8qoZNVFPjk08H6dkyRu0v3LzYwbnZWPyNE/7PcbqR8qqvAP2iuzgYp0tjaMmUaTJLFjHTSNTV84Vxjx1LIjwNi4K5hE5hPSkvUN8onJopY+wEYUjcEe4rfwKY/vDkGEP3j8aHZW3bKvz1+cVHrivTBxh63WxQr8RKMcwDKJJKAgqBsCD8R9o9qK4VxWziFzWXDRuNmWejqdVPvRepZPptcmy2a8azR/hVhtVO4HaKmsVE2HpsbVRNaolMhxFLWKhuWqbPaqBrNGpgOIqe1Ql+1Te9boO5bpsZC3EVtZoK7Z1p49uBQFxadGQtxFN61Ql63FN7yUDdSnJimhU1qsu29KLdagua0YAAa8ogoKypOJrhodzUrmtMtccDmvVrZ1rdLdSQSWjUyCtFSirFqhZJvaSjbK1olqrJyrwLx3zP/hr8X+o/5Qfx/rSck1FWxsINukEcu8vtfh28tud+rei/rV6wuHW2oVFCgdB+J7mtwAAAAANgBsB7VlY+XNLI+ejQhjUEat1pNieEKWDWlW2RuQIkGJ2+0YHm3ptmk6CtWXfMflSkx0ZOPRxfnngTXsVce1AJe1b2IVnYZZLn7RPTqAxOxqv8J5pxPDzcsEmAYNttQrA6nvsCImNZrs/MtrMoS2ASSIUAaEGQ09wdjXHv2m4ULjLjBcphS4jckTJbZmMySNJ06VzrtGliy+pGq6X+x0rgvPOHvoJJLgarBAH61viOYGf/AAlY/wAogfWuRcpcy3MFcjMy2yZdQJk7bEiP6V1jDcxpi18hi2PimJB6iO9c1fRUyY0uUuDy/iXyw76kTC6x+UmqrxbAXLeIXEYa69q4BDSkhuvmI0I01n0qy3MStw/wragD7ZWDp2nWhWFuJIcx1JmflOlcmBF0M+WeeLV5hZvxZvTlEn+G5/8Ajfaf9J196uMVxDmHCeG3ihA6EeZI27NPbvVn/Z1zoGdcJdYtmB8B2JJMam0xO5AnK3UCNwJYmdPEq3ROjla0NupgayKIrgj2qga3TBlqJ0okyGhXetULcs01uJQ72qZGQtxEeKFLnWnuKs0uvWoFWYSEyQruCl92md5aCe3NWIsTJC26KGuU1vWaCuWqamLaF5BrKN8OvamyAF2rwPXj16i1JBuqzUkdqxamEVBxrZFMcMKDVaOwyULCQfgcKbjqiiWYwP1PoN/lXU+H4NbNtba7KN+56k+5qr8icP8AjvEbeRPxY/gPrVwJrJ1eTdLavBoYIUrNG7VqROnQb1lx4HvWMY0G9Ux5pdudFqK6QoltT/e1bEhSTqSf70qFFM5nj0G5H6VxxpYcw0grJ7ffXP8Anvh1q62aAfTUyJEzrpV1xd52kIsz30/sUk4jhjIDMhjU6QNOm21Sh2GTjK0cL4ngHtwxXKDIG8aEgb+kfdT7k7iuotMCx1IBmBA0gbT/AEq0cc4CL5QMwCldwJymue4m2cJiPKSch31E1PRba3K0dZw4UgBgzEics/j6UYiQPsiB8P6npS7gHFheQOComIkjMx69SYp3ZwrMdj30n+zXNUVJKnTA7lpmB8qkdo/Wud4vCPgL0qoMPntEmCpH2Z+o+YrsFvg11t4Uepj8Nah4pyPaxCZblx11GqQDoZiWnT5VKZOPIk6fRLyvx5cXZW4vz9/bpTxXpRwDlKzg1y2nuH1cproBsqDsKa+HqACfpRbkIklfBKDXjCvIivVcGpsEiZKHdKNYVC60SZDQsv26V4tad3xSrEpT4MVJCS8lCXdKaXkoLEW6txZXaFz61A6UY6xUF0U5MU0CFayvSayiBFIWtorTNXpajBPWbWKmVqjyQB3Mk+wMD75+gqS0KCMlK6+xLVBuHWjsOutCWmp7y1bDYmyDtnB+mo+8Cgm6TYcFbo6TwrBizaS3/lGvqx1Y/UmiGE1uaiut0G5rBbt2zVSrg1Z9QBrWuwJJG+9ehco9ep/vpXO+ZeYcUt027UgLqoQCGhczEsd9j9KhDcWJ5HSL1fvLbEkkk6D9ABUDXGYQF1jzd9apuAtYi3cs38fiLaJ8Rt5pYDKSAANzOUk69qsnD+O2b4ZrLArtM6k9TG+gP30VEzxOPK5Xv4JrzuoACgdNxr0pdfwRdpczHTpROIxaKyhjqZyjcn/Mfv3r1cR2Gv8Ae5qGLVoFPDgNdB116RVE525WN9g9qSQDmJ+12A+ldEFkudetOMBw1U1Ilvw/rXWMhlcHZzD9nfLF+ww/eEyhpKoADc/mY7W199T2FdLwywsJkQT7mPXuaKxAyqzKPNH1PTXtVQ5hS/auJesGbjmApB8MDISxc6hQGCnUj8wSGL/Gl7FzH/c1HdObaqXwfmk+HeF+/bL2mysRAQg7ZSPUgSasvCcSDbzllaRIyaiKihWTDLG+Sa9cKwqgsevWhr3FkQ5GfK3dtB1+Enfbb2onDX85JHw9T0qi/tBxyuFVVBYGVPUdzPqKjhdkY4qTpj/F8btoPLr/AKj+VA47Fu6BmhFY9ZmOhiqRgeJeE6eJDEBXy7rr9lm2DDfX76ctx4Yp4zAZRJE9/wAprlYyWFx5H2G4y9saPn9GBgj0J1H307wXFUu6Dyt/lMT8iN6oxxQJOXWNB+vtU9kHQyZ6fKmJiXEu94UuxCVHw7ieby3N9g3f0Pr60VfFOgxE0J76UDdWm19aDdKtRkV5IV3bdLMU1OsSKU4hKsQYmSAKytylZThQlJqRTFaletarvRAkmIuw1sHqHX56MPzoi3QeLtZk9QQynsRWvD+Ig6PCsN+0jU6+xFUIZo4sssUuObX7/wDpZeNzgpR+w7s1auSbebFJ/pDH/lI/Oqrb0yzpm+GftdNO+oq28if+KH8j/gKbnknjlXsRii1JWdHqFR1PsKlc6VD/AJfrWIaRHiJJCjTvSPmXAyk2kRnCsfN07Ea7zTu2urMT6fnrQGLus8pbG+7HYAV10FCTi7RwnmDD38OzDNcyuigsdCywDlB3yAgAbDTQV5yzjCStuxKXW+O5cuQujiI9ACB1k11Lj3C7d3CvaDLBJuXbvZUMyTvplMDrXC1vm1dz2iVKtKExI10J0japXDNVZfUhZ1fhdyMc9tr1t/IFlnBLMzSMikyT5WmNo16VebFmN64Fa5oveKLhyG4rKQxXYL0jtqTXbuTuYFxNoXoJjymFIGeJIUH019iKJuylmg+JIs+DwuXzHf8AD+tEs2sUNZxYbzAjLGvcehHSpbFzNJG397UNFZpnr6mKGx2WNQCekiR9KIuuAJoLCPnYnePuqLOQn4ty1Y8O7CrnZDlzCVQ6tIHTza1z7BcDxduyt2wXOR3zoXK28qy3ibiOggSTE966y9oOTmOgOo9PX0pTzNi18M2xAWNh19Km/LLWLVTj8Pd+5zhv2gm1bNqygtoSxDGdZJ2+4e4NH4HAXCou3ipLgFRm1JYZhPbL1Bo3gnJGHew128MxfNlM7CdMqDbUT8+1Ufj/AAzwbAYNcW4t1gEfXMmgVhoIMAT07RU98sc3im2o8F35nxSDDNYQ5muQrnpp0A2iqMeHPYbLYXMcvn11Y7gffSzDccIK5xtuSSZ9atOA4iLjuqHUwARvqASa7sUk4KiLhPHlAHjQrAkN6QT99Wq05Zu3pOwj+tUxuX7ZDZYZgQF1J1nWT1rW3xe/h7ieOAqSQ32jp0IH41KIlBT+U6DaG9N8LiCwg7jY96r3C+IK9tXUghtj/T5U3saRTIuirOPhhF1aBvUdfaRS7EPVyHJTnwA3jQF4UfcoG9VmIiQIRWVhrKYLEd1q1SvLwphy2EN9fEBYCSEG7sB5VHfaY6xRZJrHFyZ2PG8k1FeRhd5fK2Wa44z5ZFtNW1kDNExqDI++qbiMOSQR3B0M9eoMEU5515nm7at2WuhVYriLanw0Lq5UISPi+EkzIggdKFUeKAykaqC3hFZRj8SqH80DvIrzerySnLfJmy8UMa2wIuE4gqMr6orgEN0UsVBB6EFVII7nvR3+3MVgcQMTabPaaFuK7BshnKynNqozAwR6SaCvr5XGeWIHxkhtGVuu5003ok3hNwFQylwCNwVvBSZ+n1IqvDM4v6Ebn0ztvL/HFxeFW+mxGo7Ebiss47xL4RToLRJ16yu/sK5Dy5xe9hRcwyEqgthkOrBszCc0nQghhIiQNutMMBxZ7DpcBPlJmT9nSQe+nl+VNyZYqSS8kNHVbt5UUzud9d/6UHxjGG1aA2ZugoLG8dw7XMMmYMbs5ANZJWVDdhp91KuIYt7uMFttkgmOwP607a/B1V2T8ZwQOEZNQ11VB1kkkgyR2HaueW+VLSN52LtvoIUDXp7etWLmzmO81zw7ELBKsGkM0iECLGpPf+tLrNx0zXbxZbYGjXoDAgdEzHUnb2p3pryOx55xjSOe3cAXxPg2AWLOEQdyxge29dU4Ey4EWsJLsyK7XPDGYB2MlmGUyuYBQYOirtrVU5TwhxXErDhVH8XP8MjKoLAsO/lHzrrh5WC+PcDFndVCi4SbYZCxUwsMD5jrOkzQNUx8MkLuYsXiqIue4ZGtxirjykpmW26nYkMdRAHlGvQpec7fgZ2azZYk5Vd5bIDGbIgJkgEhevcVROZeGX7Fyz41tSMxYLYJ875QSSrZtARbXVSWC6nUAJvGa9dfFYoSLZQZAqqpIPls5QysoyBtgdtTQSnTLP8ACwkt3g6Rzbx+4hsIj2wbyAiDJnSSARAT1Pf0q0cDtZbIXMGYfGwMjN1APUA6Vx7gPMRu4o3ry22uZMluFYiwoV87JaHxAKDMsIGuvS0WeaLWdbWaRct5yVOR3dBKqI0kwFyjtvvRJKXJWy4GltS6LTxzii2VKqRJ6nqYpXwvBjEWnLHM0jU7KOoHcnWq3j+FFb2HuYzEC2LzNKAlhbQiVBaIGwBbaTVsbj+EsW2W0yhUIAg6ExMg/ajTWhcOSvKO1cGcwcUGHteHbA0GUemlc8x1s3Pi809TuY830qbjfGPHcsCcgOg79ya8wXnza+UCZPQRqPSo8kxW1C7E8CVw9xo8xCidI9vYVWmt3LDs9ucgaAdifY1fMSAyqBsNvUkRRN7BW7aAOAWO/oOsdtqKxkcldlR4Lx7KoVPjY6s2pAOwFPsattra2QZckF2G40nf1kfWlV7lnOHunywfKEgEmdB7UBwu+9p/4qmJjNuBlH6RRIPanzE34ng8Rhoa07C2W8qg6qBrHtVw4RzVbaM5yjIGJbptrXlu+t9wmhURl2IOmrfcfpRHEuX7V4OuURvAEagQNemtFQDlF8TRZpDJI1FLL4pdwO/es3lw91QUcEK6ydYMDbfKKaXhE1awPijO1OPa/uB3aCuiicTcoRjVyJTkQkVlatWUwArtwzT69wA4exnukrdYBljTwyCCpka5ttRt8qg4XhoQ31cqykrok5dBqCZ8xLqBAJ16aEVzj3Gr95WFy81wCdwAVB0AmIg7/Os/U62EpPFXHk09L+m5JQWV8exBxM3Ltg2ldcputiGJA89xhlzFhrGVjpr1qDgmHe2TnAcRICvGpyidt9enY9qFwOIKNkZiV6GTIOhCgAGTJim9lgGEiYM6AgAEEEHNA6j7tKyMkpVTGT3RlUhs7ADeBp/iEOPYH4q0u4fyu0KFbLJQ5hmVhBjcbRFa4G9DCDIkgaDXTMJzCRsR01X1obGcdUNrZBHcyjHpIIkRVRRldIF89Bd9AHtv18R0b2Nw7juCAfT50FxfimS8FMxrMaEzGk9BINT4TELehQYCnxie4zOYnqczZfkfSqpx3F+LfdxtmMe3pTcULlT8Elw4bzeqhLd62Lq2XV7OWFK5HNxyW3IjYdetWPBc4WfFvXlIOZgoY9gubr/P91cfVWnQTGpjWPf0o7A44JmDQwadBqQe/wBPwrTxNJpSDkrRYubOYBcZyupLb9ND9+1Vq5i3usMxmgrzyxPr/elb2mipnlcn9AYqjr/7FbYbE3DoRbsQD6u67fJW+tdhrj37BXm7i/5LcewZp/EV1+6dIpUnyTPsFfDrcaWUEjYxrroRNU/mjlNb+IDqIzMpbUiY0Oo2HymrwggetD2/inqNSaiwseaWN3FnBuceUjhXAUllbNEiCIaB8jEiqynio4Fs3BdDZUNtjI3DKoXUyT0PfQzX0XxHhv7xdQtEKQ2vUA1z/nPli2+LRLJFtWYTECGdpZp7z9KGqdov49VHIql2c2XibDxPFa47lMtssxIWfta67RA9aZcLxuGv+ImI8QKtoi02YEhyy5iVULmMA7npQnNHCGsX7iQYVmAJMkgHST3iKQ5KNSAytp/Q6LzTxy3ffDC0oXPbkkwGYA5VLQTHwtp6CtbvF7eXwbJzSBmZTpPaeu3TvVBuErllgcyg+UzlBnynsfT1o7AcUW0DlEtlIBOkFuvy3qXyIpUdH4BZLsC2y9K94lfzXDHeB8tKAweKYWG840AlpHm2kffU3CrYuNo0xqY/veocaVANc2OTZJtKAK1bCrpbgGfi06mt8TfEgDU7CjbVnL5jvH313kC2irtwBrDPdsmDBMdyY0/GmXAuKwjC7IcTM7mOo9PWm1hZ7mlPNHC2Zc1mfEA0KxJjYa9KNMbGSm9siyraW6B0OjAjcEbGaCx+jsPWfrr+dIuBcae3f8K+MrZYI6SNZT/dykgepp3xS4DcYj0/AVZ0/wAxU1cHBJMXYg0I9yp7wmgbgrQijNbPS1ZQ+evaOgLFWJuglBczv4WUeGUyBQWko1z4lEz0+0dZGqK7hnuutq2viXDoAsElpkw0wR6zEa6U84i5NprqOSjQCBoVkAMt2BJBKrEkTFWbgODt4W3aeyniYq7bJuAkBbSlM0AsfIodkEnUnvtXmYx5Pbyl8KSX5/wUpOS7yKbl67asqpAky5k6jywAdj119aLw+HuEeVzdiQSrOoJmF8uU6ny6A9Yio8XiD4cFmcsczEtpnEjRZ6AnU/5qV+JBkaRqCNwe49aGbUuKByaKEly+RtdtMDLq4PTOGthfQeIZHtlnehb3F1tQHi4YbQrHxHYA/idd95r3D8Wu3WVHumfhV28x9ASd/n6VFd4Klts11/FYEkg/CMozMXbrp9kb0uUYJ8sxcuF4pUwPivHMwDIptMUKLBHwEjoBpqGqvZhA1+QH51YeK4TEXVVUsNl0YGAM5IyggGIXeB2ikd/BvbYeNbZBIzDaROuVtRMe/tVrHj2x6oA0F6DKggdt/r3pjwXhN7GXglpSWJ8zbIgiSXbYaA+/StuH2bN3xJYoLdlmXRfPcnQOSYCxppqYHeu24W7awlnLbti1ZtnKGBgN5ASw/wDUdmJObXbWmUOxY3N8FD//AIjCW7oS/ii5MgeEAiyASud3JAmNoqyYv9n+AtWwwtPdYiQou3CY3kgNpAI10Go71XsVzCt2+Gu20NokAqVEhdMxzDXNv1o6zzq1tLi2rarn0ks7ELrAEnSKR6vdmo9DVbVz56H/AOzrB/u2MAWRbu2nUBiCQ6FXjMuh0BPQ79prprfEK41yfzHkxFs3JaWgfaIJDAROpPm0PZj6113EY1VIEgn03qYytFHW4XjyV7kzNLx/e1Q2mGYj0qPB4gOWZdYGnzr22Inu23oBNGUga3cYu/tE9BqIFU/G4dXxiqzeRAXY/wAgn5airQMSLaXHY+UHy+rRvXOcbj28YMACW8sMJHm026xNR7Dca7NuKYX99xDMRCAZj00GkT67VS7vCULMCGmYGSNNex07dehroHH8Z+7WsimbjgZu4RRCiOhOp+fpVR4daLvm6DUn2qW6dFvE3tvwVbi/CjaPfoZ3B/OlcRV/xYS4WYroenqT/wB6V8Y4F5c6g5m2UfpXJ2RLGn9GVuziiBBkiZgEjWn/AAzmU21S2qn4pY9W3ga9NQaVY3hDoAY0M7em9LxprRXQp7lwzsnCIyh3MmJimQfMc06fhXNeXuY/MEfykhVDexnWuh4G6DbHc9OtFV9CpLyNcOIE1JbE61Eeg9qJA2AqBZXeccBNk3VBL2puKZ2MEfSCT8qG4fiXexae58TW0J6alR0p7zZhQ+Dv5pACMx3+wJ1jppVAxHOuGRQEFx4EABcogabtFWtPKMW3Jg6huWOMV7sss0PiTVesc52nBJS4CJJCjNCjdiRsvrReH4zZvRkuKSdlJhv+E61fhlhJ8MzpY5pconZqytDXtPEm3I3Bps3cU7fZKIk6N3DD7QJ0g+/trxbiC34DXBbfJGo8h8xYS+6tIGpkR1pJgeLFFWyzQgaCB1mV119Zpjxa6jlgqIgHxNkAyjMRCgaz5tvQfLz+aOxJL2PZaSTm5Sfaf9kLOK2Ta8gJKTKkgDMSACVIJkaaanT3pTiHFN/9r+GqrbVcoHnVhmW4xAzZgfUSIiKXX8fbeQ65CRGZBmVdZ0RjI+R76VXUU3wWJzaXIte7XQOQOGpibVy9iSFtWVAObY5fhHtJJJ7n2qkDhTtrZK3v/rPnj1tND/cadcJ4u2Gwl1cxVmlShBEbyCD3B++rOHCpS58cmVrMilGgHnDjwuXItuWEb9gYIUaCCNj7ddzXWxTP8RJ9zNDu0knua1U1M5uTsqWOeDLaOIt5stq3pmLZ2VSFjOQPMfN5o21jaui82cV8eyjWzNlsoSOoAk+XplYEd9R61ye3c1qwJzE/gWrRAi1myxp8TEzPuR8xNKknTL2jyQjK2b3btFPgnQXvFZLbWcoZHcByWXMFRRJYwRMbTrUN6z4ZwlzEaLfIcgET4IYKTIMqTDASBtQPM2KttibrYcRaLk2xuQk6ZtSQfQ60EcSS+IsZdZ/QwnD8WsgBm8QOsmNCrkFYAYAFNM2sHYVaLnPq3EW49t0C5UOW5LMcpErm3ACiWjcjvrzVbgzhioKhgSvQgHVfY7fOmHEuNtcvXLlseErsSLaaIoOyhdoFM2RooS1M5O5M6dyXzslpwM5e0x1DiLin8CPbt0rpq8StBPFLaa5ZO51GnfpXytbuEvmUhD3BKifSNqZ8M41dFxEuXXyZxMsSACRJHrHWpS8CZNS5Z25rrYkOskIoZl7FjAgntVU4/jhasrZXKbmbM5WCRl+EDrFM+aeZUsIiWiACvQ6R2B+lVblvlv8Afn/er7MtnMQAD5rhWS22oURGkkntT5Y1GPPZ2HdKXB5j2u3VR/NcZpOgzHKIEkDXr+FS5XVMoRxp5iVI+UxXnFeMEE27CCwg8pCoFZhMjOImk7YltAXaBt5jp7dtqoymr4NyGle1bmPcHaAjN7n9BRguqzZn11iOkDaq5a4mQ4LmfX9aPGOVIGhMQT2ijjJMqZ8bi6GOMsAjLChSIA7THT51R+O4DJcfKsKPnGlWvB38x8x0/CsxVgYgMNhtp91M7K91wzny1Z+UeNlLuW45ymFE6gak6n3NenlJltsxIJ1yjbQdT71WmQr8q7lAqLo71hLwMRrTG2kCTXP+SON+KmVviX8O/wCFXzDnMQPajfuIlGmIv2l8TFjh10favfwVH8+rn5IG+orhAPpVz/aJx047F+HZ1t2cyJB0Zp/iXCdoJAA9FB61WsZwm8urJpHQhoHrBMD1oLO2SatIg/ff4Jt5UMuGz5f4ogEZA4OqGZKkHUA1rhcQyOrqSGUhgdoIMg1NfxDO5diWYxLdSQAJJ6mANetSYbF5TrDA7htfxogQyzzJfVQMymBElROnc9fevatPC+UMBftJdbFG0XElBlhTJBAzGelZTt+RfzP/AFF+nD+kr/NODKXCRs2v9/fTXDYpsRYUEjMrEMAQc3kDF4GgOkAe/tTTj/DvFQx8Q1H6VUsFjmtEjY7f3930odXjcZ/Rmh+nZVJKV89P/v8APqR4l6Doy64btt7H2NCtbqpHgv5PiIz3q6cv8JxuItzdZBh4kHFJ4pI/0KYaPXMPSaF/Z3wRMTiZux4dqGYHZmJhQfTRifYDrVn/AGicVCeS22w2BgfOrmDHfLMnUyp7EVLmDgmEQFgLiH/Qwg+oRy0D0zVLy5yEt8LduXXWwylkhMtxoMbGRl/1CZqt27pvXUS4xys6qT1AZgCR6xV547x92YWw38NDAAlZC6BTsQANI96VnyQT+FD9HpvV5fggv8pYIIYN0AGBczKxPWQqwANdz+RpFiuB4ef4V64q663VVpPoEiOu/wBanxnEXdpZpOsRoBP+UDQfKhbmOY6E5v5gD951qrvl4NCWmw1yhRjsFcVlDbkLBkEagbkTt17RQ/EEyuyq63ApIzpOV40zLIBg+opvdxKkQVPXY9/ee5ofhd21ZvpcIW6EObw7yeRjBjNlJkSQYjWKfF32Zuow7H8PTE9SXLeXSQf5dqY463cxF1nXw2LMTFtkEegQwR7AVEOE3iwXwrmYmAChEn3IiiorUAqKxjrVvtcnqLQu3r4WWyQkNDebywCSdt4ik+M4KqqzJczZY3WM09R1A33FRaHfw2WroEW+13KrMdwAdwJ0/TrXaTjrlgCyMospYi3kgMehkA6Ex9xriFkFGBOkEGd9tdutdY4hbGa0W8syZuBnzIqQfLouU6nXXzb9K6Un2WtFBO1JFTxqsG8wInUTqSDqDJ396De5TDjXEBeYNlAIn57R+fsIFKnNVWlfBqykzS41QviyNzW11qXYh/MabBGfqp7Yj7DXrht5hoFO52J7eu1a8P5qe2SCqkH3G3rrS2/xxmt2rYVUCIykrM3CzM2Z/UAhR6Cls1Ye1JUZbm2zqnDON2sSsagxqpjp2PWlnHOFWyCwgEiF9NZJjvqap/AuIGxdzwGUghlOxU9uxBgg+lMMVxZnMffXN8DsDdhnKhNvFIs5c2mp0171eOc+ZBYwzJbb+NdBVCD8KnRnPbQkD1IrnC8QKf4eh6sYn1gdKks4wOxN1VeepEGf5hrS93gtPDGYPg7Qt2hHxNBPt0FTWsSw2JEdjFTPgs48gysPsdGH+knrpt1+6lytStvktR+BKK8Da/YtXwxchLmkMBEnQecbHU6nQ6fKq3iLDIxR1KsDqDuP779ac2MQZ3379dCPz/CpeY1DJbuH/E0VjIOcEGGEdirdB8QnUanB+GVNXhW3fERhvU1lTWsG7CVRyD1CMRpodQKyn0zOOrOtVzmLggcZ0EMN/WrOyVFdStbJjjkjTM7FlliluRzfCqA2Vx2B7jXcetP+KWcL4c20ZXZjoG/houwknzM2k9taN4pwdX1A1+n0PT8KSvZcMFYaDQnqJO7fXesfNgnjPRaTV48ipv8APqb8Nx/gC54ekhJ1mSAZPpqTpSTi+NN1ySaeYzgzqCTMHt1pPieHka0UcknDYI1WNb966Yr9vrVoxbTDRGZQ31AP4zVfNg0y4dd8vhsN28rHpIAIPpoI+fek5INoZos3pyafTNbrVAxqe8kEgjWajW3JpSVGhJkLCgsUutGXrxBIEaabffQja02Jn6nIpLaiLpqK6ByhgRawL3g7NevMbdu0oLeSDmdV76Ez0AHrVCJ6VeOUeIm3ZUoW8UZ7VuIgeIJkmdDOns1EwNJFPJ9iZFcWLzZCWU2wzuRKZiwIUTu0LpBPlJ0pDcYdgfqPwNS4i60tmJJJltZk66nudT9TQrtVU2pPsGuqh3VvWGH5inw4ytwDMbgZVC7AyMpUz5uvU0guDWodRtTu1RV3bHuQ2ukdGH0YfkaGZPVT/vAfjFBnFMd/0rLOHe5MbDeuhibdCsmrjVo9vW3PwifYqfwNCtgbv/pv8lY/lWxtelT4W32p0YmdlyPI7YuOEuDe2490YflWKI3++m165cUiGaPcxUtrjJXRgfXU0W1XyKoUK4G5Ee9apiROpH1qw3OaTlyrIA7x+lL7nHrxOjke0fpXNL3OXBtfw+VEuAgo8wR0I3U9iKitqSfKCfYT+FE2ePYiCPGePQx16RUo43iP/cXv/wBHH4Ggkl4L2mm5BvD8DiWBCWb7aaEWnb/p0pjxLk/FuQ4seFPxG5cS2BtqTcYHqR8h3qvnil5vivXT73HP4mvWxM2yDr7/AC/MA/IUstvc14/P3HNvl+1b/wDEY/Cp6WS+If6Wxl/5qb4WzgMgK2rmIy6q2IIS2SJBIsoZI3MM3XaqRhVEgkZgDqo0MbyKsElVUA/ZjQROsAx6xPzqYrkCfMfifAfe5sxIJCXGRRoq2wqoo6BVAgAVla2cIABIk9ayrq0uRq6Mx6zAnXH9i3lKhupRxt1BcWr6ZktC24lA4iwG3Ht3HzpreWh3t0dJqmCm4u0R4LGFBkuDOneJI/mXr7jX3ou9wuzdWVjXqNRQNxa1tXGQypg/j7jrVeekT5iWYaxriQBi+VWGqwR6b/Sk+I4YVnynTv8ApV2s8VH/AJix6r+an9aNteHd0BVvTr/wn9Kp5MM49lvFnxs5f4TJowkHvP3VtiLZVZWPfXT5V1Z+XbV5YKKJ6hRI9qqvF+U7lrME/iL8wR7g1WcC7HOnxZz4260a3T+5w0g6gj5VLh+BszDMCqEiWO0enc1KREkitNa0B99KN4W5Weo7axsRMCrTxnl234QayZKnUEycv9xVfsYUqfSicLQvFPZNSPGPaKhYUy/dZ6af3vWgwc+3rVfbRq+omABJNaXbUCaajDfT060PiLU7bUSQucuBV4dEYV8oYd6INkCvDh6ZGVOyrPDaIfAqS2kUQDlGutQX8UI00pykirKDj2eYg6x21qJwNjULXidqjuE1zYBFftqelRrh9alCVNbHSPuE0v6nJWyC3aIOtTUVbQHYg+9H4XCz8P13/KltmjhxxiuxOtbO+kA9dflT7EBbaycpMb70t4Xwi9iG/hW2IJ6DQfOp2OrBy5le1fuaYDNmUjYEfidPvq0YXBEQzfId/WneF5Ut4K2tzFENc+xaHfue8d6EN8uxY/QbD0HpVzS6fc9z6KGs1iUdkezAlZU0Vlapilnu7UO1ZWVWRYYJcoa5XlZTULZE9DtvWVlGgGRtUF2srKlEFx5JvM6+Zi2/xEn8aM4roxrKysjN/ms1MPyIQL0961vaHTSsrKAf5AuJKBsAPaq5iB5jWVlR5C8Htg7+1SXtqyspE+y5g+VEOJ0VY01oJz5h71lZUB+QTE/Ga8uHQVlZUeR/8pE51HvTa9ZX9ynKJ8YiYExl2msrKOHZRzCVRXt8VlZTvBUIrFG8OH+J8v8AqrKygl0THsGxI830pnw4aV5WUUSWR8T+NR0kadK7byHYVcMmVVGnQAdaysqZdMFlG5huFsTezEmHIEmYA2HtQ+HrKytqHyL7GPP5mTNvXlZWVIJ//9k="/>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ru-RU">
              <a:latin typeface="Calibri" pitchFamily="34" charset="0"/>
            </a:endParaRPr>
          </a:p>
        </p:txBody>
      </p:sp>
      <p:pic>
        <p:nvPicPr>
          <p:cNvPr id="23560" name="Рисунок 9" descr="морож.  ягода.jpg"/>
          <p:cNvPicPr>
            <a:picLocks noChangeAspect="1"/>
          </p:cNvPicPr>
          <p:nvPr/>
        </p:nvPicPr>
        <p:blipFill>
          <a:blip r:embed="rId4"/>
          <a:srcRect/>
          <a:stretch>
            <a:fillRect/>
          </a:stretch>
        </p:blipFill>
        <p:spPr bwMode="auto">
          <a:xfrm>
            <a:off x="3492500" y="3860800"/>
            <a:ext cx="2578100" cy="2144713"/>
          </a:xfrm>
          <a:prstGeom prst="rect">
            <a:avLst/>
          </a:prstGeom>
          <a:noFill/>
          <a:ln w="9525">
            <a:noFill/>
            <a:miter lim="800000"/>
            <a:headEnd/>
            <a:tailEnd/>
          </a:ln>
        </p:spPr>
      </p:pic>
      <p:pic>
        <p:nvPicPr>
          <p:cNvPr id="23561" name="Рисунок 10" descr="морож. малина.jpg"/>
          <p:cNvPicPr>
            <a:picLocks noChangeAspect="1"/>
          </p:cNvPicPr>
          <p:nvPr/>
        </p:nvPicPr>
        <p:blipFill>
          <a:blip r:embed="rId5"/>
          <a:srcRect/>
          <a:stretch>
            <a:fillRect/>
          </a:stretch>
        </p:blipFill>
        <p:spPr bwMode="auto">
          <a:xfrm>
            <a:off x="5940425" y="3573463"/>
            <a:ext cx="2622550" cy="1928812"/>
          </a:xfrm>
          <a:prstGeom prst="rect">
            <a:avLst/>
          </a:prstGeom>
          <a:noFill/>
          <a:ln w="9525">
            <a:noFill/>
            <a:miter lim="800000"/>
            <a:headEnd/>
            <a:tailEnd/>
          </a:ln>
        </p:spPr>
      </p:pic>
    </p:spTree>
  </p:cSld>
  <p:clrMapOvr>
    <a:masterClrMapping/>
  </p:clrMapOvr>
  <p:transition spd="slow">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2" descr="C:\Users\87н\Desktop\шаблон.jpg"/>
          <p:cNvPicPr>
            <a:picLocks noChangeAspect="1" noChangeArrowheads="1"/>
          </p:cNvPicPr>
          <p:nvPr/>
        </p:nvPicPr>
        <p:blipFill>
          <a:blip r:embed="rId2"/>
          <a:srcRect/>
          <a:stretch>
            <a:fillRect/>
          </a:stretch>
        </p:blipFill>
        <p:spPr bwMode="auto">
          <a:xfrm>
            <a:off x="0" y="-100013"/>
            <a:ext cx="9144000" cy="6958013"/>
          </a:xfrm>
          <a:prstGeom prst="rect">
            <a:avLst/>
          </a:prstGeom>
          <a:noFill/>
          <a:ln w="9525">
            <a:noFill/>
            <a:miter lim="800000"/>
            <a:headEnd/>
            <a:tailEnd/>
          </a:ln>
        </p:spPr>
      </p:pic>
      <p:sp>
        <p:nvSpPr>
          <p:cNvPr id="24578" name="Прямоугольник 4"/>
          <p:cNvSpPr>
            <a:spLocks noChangeArrowheads="1"/>
          </p:cNvSpPr>
          <p:nvPr/>
        </p:nvSpPr>
        <p:spPr bwMode="auto">
          <a:xfrm>
            <a:off x="468313" y="4437063"/>
            <a:ext cx="8280400" cy="1187450"/>
          </a:xfrm>
          <a:prstGeom prst="rect">
            <a:avLst/>
          </a:prstGeom>
          <a:noFill/>
          <a:ln w="9525">
            <a:noFill/>
            <a:miter lim="800000"/>
            <a:headEnd/>
            <a:tailEnd/>
          </a:ln>
        </p:spPr>
        <p:txBody>
          <a:bodyPr>
            <a:spAutoFit/>
          </a:bodyPr>
          <a:lstStyle/>
          <a:p>
            <a:r>
              <a:rPr lang="ru-RU" sz="2400" b="1">
                <a:latin typeface="Times New Roman" pitchFamily="18" charset="0"/>
              </a:rPr>
              <a:t>Появилось мороженое примерно 5 тысяч лет назад в древнем Китае. Китайцы смешивали кусочки лимонов, апельсинов, зерна граната со льдом и снегом.</a:t>
            </a:r>
          </a:p>
        </p:txBody>
      </p:sp>
      <p:pic>
        <p:nvPicPr>
          <p:cNvPr id="24579" name="Picture 6"/>
          <p:cNvPicPr>
            <a:picLocks noChangeAspect="1" noChangeArrowheads="1"/>
          </p:cNvPicPr>
          <p:nvPr/>
        </p:nvPicPr>
        <p:blipFill>
          <a:blip r:embed="rId3"/>
          <a:srcRect/>
          <a:stretch>
            <a:fillRect/>
          </a:stretch>
        </p:blipFill>
        <p:spPr bwMode="auto">
          <a:xfrm>
            <a:off x="1187450" y="692150"/>
            <a:ext cx="6913563" cy="3333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2" descr="C:\Users\87н\Desktop\шаблон.jpg"/>
          <p:cNvPicPr>
            <a:picLocks noChangeAspect="1" noChangeArrowheads="1"/>
          </p:cNvPicPr>
          <p:nvPr/>
        </p:nvPicPr>
        <p:blipFill>
          <a:blip r:embed="rId2"/>
          <a:srcRect/>
          <a:stretch>
            <a:fillRect/>
          </a:stretch>
        </p:blipFill>
        <p:spPr bwMode="auto">
          <a:xfrm>
            <a:off x="0" y="-100013"/>
            <a:ext cx="9144000" cy="6958013"/>
          </a:xfrm>
          <a:prstGeom prst="rect">
            <a:avLst/>
          </a:prstGeom>
          <a:noFill/>
          <a:ln w="9525">
            <a:noFill/>
            <a:miter lim="800000"/>
            <a:headEnd/>
            <a:tailEnd/>
          </a:ln>
        </p:spPr>
      </p:pic>
      <p:sp>
        <p:nvSpPr>
          <p:cNvPr id="25602" name="Прямоугольник 5"/>
          <p:cNvSpPr>
            <a:spLocks noChangeArrowheads="1"/>
          </p:cNvSpPr>
          <p:nvPr/>
        </p:nvSpPr>
        <p:spPr bwMode="auto">
          <a:xfrm>
            <a:off x="4716463" y="692150"/>
            <a:ext cx="3600450" cy="4838700"/>
          </a:xfrm>
          <a:prstGeom prst="rect">
            <a:avLst/>
          </a:prstGeom>
          <a:noFill/>
          <a:ln w="9525">
            <a:noFill/>
            <a:miter lim="800000"/>
            <a:headEnd/>
            <a:tailEnd/>
          </a:ln>
        </p:spPr>
        <p:txBody>
          <a:bodyPr>
            <a:spAutoFit/>
          </a:bodyPr>
          <a:lstStyle/>
          <a:p>
            <a:r>
              <a:rPr lang="ru-RU" sz="2400" b="1">
                <a:latin typeface="Times New Roman" pitchFamily="18" charset="0"/>
              </a:rPr>
              <a:t>В Европу, </a:t>
            </a:r>
          </a:p>
          <a:p>
            <a:r>
              <a:rPr lang="ru-RU" sz="2400" b="1">
                <a:latin typeface="Times New Roman" pitchFamily="18" charset="0"/>
              </a:rPr>
              <a:t>как гласит легенда, рецепт фруктового мороженого (охлажденного щербета) привез из Китая венецианский путешественник </a:t>
            </a:r>
          </a:p>
          <a:p>
            <a:r>
              <a:rPr lang="ru-RU" sz="2400" b="1">
                <a:latin typeface="Times New Roman" pitchFamily="18" charset="0"/>
              </a:rPr>
              <a:t>Марко Поло </a:t>
            </a:r>
          </a:p>
          <a:p>
            <a:r>
              <a:rPr lang="ru-RU" sz="2400" b="1">
                <a:latin typeface="Times New Roman" pitchFamily="18" charset="0"/>
              </a:rPr>
              <a:t>в начале 14 века. </a:t>
            </a:r>
          </a:p>
          <a:p>
            <a:r>
              <a:rPr lang="ru-RU" sz="2400" b="1">
                <a:latin typeface="Times New Roman" pitchFamily="18" charset="0"/>
              </a:rPr>
              <a:t>В те времена мороженое было исключительно фруктовым. </a:t>
            </a:r>
          </a:p>
        </p:txBody>
      </p:sp>
      <p:pic>
        <p:nvPicPr>
          <p:cNvPr id="25603" name="Picture 5" descr="Marko Polo VK"/>
          <p:cNvPicPr>
            <a:picLocks noChangeAspect="1" noChangeArrowheads="1"/>
          </p:cNvPicPr>
          <p:nvPr/>
        </p:nvPicPr>
        <p:blipFill>
          <a:blip r:embed="rId3"/>
          <a:srcRect/>
          <a:stretch>
            <a:fillRect/>
          </a:stretch>
        </p:blipFill>
        <p:spPr bwMode="auto">
          <a:xfrm>
            <a:off x="755650" y="1628775"/>
            <a:ext cx="4032250" cy="325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E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701</TotalTime>
  <Words>442</Words>
  <Application>Microsoft Office PowerPoint</Application>
  <PresentationFormat>Экран (4:3)</PresentationFormat>
  <Paragraphs>106</Paragraphs>
  <Slides>20</Slides>
  <Notes>0</Notes>
  <HiddenSlides>0</HiddenSlides>
  <MMClips>0</MMClips>
  <ScaleCrop>false</ScaleCrop>
  <HeadingPairs>
    <vt:vector size="8" baseType="variant">
      <vt:variant>
        <vt:lpstr>Использованные шрифты</vt:lpstr>
      </vt:variant>
      <vt:variant>
        <vt:i4>6</vt:i4>
      </vt:variant>
      <vt:variant>
        <vt:lpstr>Шаблон оформления</vt:lpstr>
      </vt:variant>
      <vt:variant>
        <vt:i4>1</vt:i4>
      </vt:variant>
      <vt:variant>
        <vt:lpstr>Внедренные серверы OLE</vt:lpstr>
      </vt:variant>
      <vt:variant>
        <vt:i4>1</vt:i4>
      </vt:variant>
      <vt:variant>
        <vt:lpstr>Заголовки слайдов</vt:lpstr>
      </vt:variant>
      <vt:variant>
        <vt:i4>20</vt:i4>
      </vt:variant>
    </vt:vector>
  </HeadingPairs>
  <TitlesOfParts>
    <vt:vector size="28" baseType="lpstr">
      <vt:lpstr>Arial</vt:lpstr>
      <vt:lpstr>Calibri</vt:lpstr>
      <vt:lpstr>Times New Roman</vt:lpstr>
      <vt:lpstr>ＭＳ Ｐゴシック</vt:lpstr>
      <vt:lpstr>Wingdings</vt:lpstr>
      <vt:lpstr>Tahoma</vt:lpstr>
      <vt:lpstr>Тема Office</vt:lpstr>
      <vt:lpstr>Диаграмма</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   Анкетирование </vt:lpstr>
      <vt:lpstr>Социологический опрос</vt:lpstr>
      <vt:lpstr>Изготовление мороженого в домашних условиях МОЛОЧНОЕ</vt:lpstr>
      <vt:lpstr>фруктово-ягодное</vt:lpstr>
      <vt:lpstr>Слайд 19</vt:lpstr>
      <vt:lpstr>Слайд 20</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Елена</dc:creator>
  <cp:lastModifiedBy>User</cp:lastModifiedBy>
  <cp:revision>49</cp:revision>
  <dcterms:created xsi:type="dcterms:W3CDTF">2015-01-09T08:43:56Z</dcterms:created>
  <dcterms:modified xsi:type="dcterms:W3CDTF">2016-02-17T05:55:51Z</dcterms:modified>
</cp:coreProperties>
</file>