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1" r:id="rId25"/>
    <p:sldId id="278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m.ru/detskijsad/viktorina-po-ruskim-narodnym-skazkam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%D0%B8%D0%BB%D0%BB%D1%8E%D1%81%D1%82%D1%80%D0%B0%D1%86%D0%B8%D0%B8%20%D0%BA%20%D1%81%D0%BA%D0%B0%D0%B7%D0%BA%D0%B0%D0%BC&amp;stype=image&amp;lr=10867&amp;noreask=1&amp;source=wiz&amp;redircnt=1448394066.1" TargetMode="External"/><Relationship Id="rId5" Type="http://schemas.openxmlformats.org/officeDocument/2006/relationships/hyperlink" Target="http://www.maam.ru/detskijsad/literaturnaja-viktorina-lyubimye-skazki-dlja-srednei-grupy.html" TargetMode="External"/><Relationship Id="rId4" Type="http://schemas.openxmlformats.org/officeDocument/2006/relationships/hyperlink" Target="https://docviewer.yandex.ru/?url=ya-disk-public://fMEh7Wn+HnNzXT8Xg1I/daUXNSvog82qPdynhrIxwVo=&amp;name=%D0%B2%D0%B8%D0%BA%D1%82%D0%BE%D1%80%D0%B8%D0%BD%D0%B0.doc&amp;c=5651e9a9b87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 descr="C:\Users\ELENA\Desktop\шаблоны к сказке\сказка 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11560" y="1412777"/>
            <a:ext cx="2952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Викторина </a:t>
            </a:r>
          </a:p>
          <a:p>
            <a:pPr algn="ctr"/>
            <a:r>
              <a:rPr lang="ru-RU" sz="3600" dirty="0" smtClean="0"/>
              <a:t>по сказкам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Автор-составитель:</a:t>
            </a:r>
          </a:p>
          <a:p>
            <a:pPr algn="ctr"/>
            <a:r>
              <a:rPr lang="ru-RU" dirty="0" smtClean="0"/>
              <a:t>воспитатель</a:t>
            </a:r>
          </a:p>
          <a:p>
            <a:pPr algn="ctr"/>
            <a:r>
              <a:rPr lang="ru-RU" dirty="0" smtClean="0"/>
              <a:t>Гришина Е.В.</a:t>
            </a:r>
          </a:p>
          <a:p>
            <a:pPr algn="ctr"/>
            <a:r>
              <a:rPr lang="ru-RU" dirty="0" smtClean="0"/>
              <a:t>МБДОУ </a:t>
            </a:r>
            <a:r>
              <a:rPr lang="ru-RU" dirty="0" smtClean="0"/>
              <a:t>детский </a:t>
            </a:r>
            <a:r>
              <a:rPr lang="ru-RU" dirty="0" smtClean="0"/>
              <a:t>сад №7 «Ягодка»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рлята - сайт для всей семьи: сказк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1125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Ах ты, Петя-простота,</a:t>
            </a:r>
          </a:p>
          <a:p>
            <a:pPr algn="ctr"/>
            <a:r>
              <a:rPr lang="ru-RU" sz="2800" dirty="0" smtClean="0"/>
              <a:t>Сплоховал немножко:</a:t>
            </a:r>
          </a:p>
          <a:p>
            <a:pPr algn="ctr"/>
            <a:r>
              <a:rPr lang="ru-RU" sz="2800" dirty="0" smtClean="0"/>
              <a:t>Не послушался кота,</a:t>
            </a:r>
          </a:p>
          <a:p>
            <a:pPr algn="ctr"/>
            <a:r>
              <a:rPr lang="ru-RU" sz="2800" dirty="0" smtClean="0"/>
              <a:t>Выглянул в окошко.</a:t>
            </a:r>
          </a:p>
          <a:p>
            <a:pPr algn="ctr"/>
            <a:r>
              <a:rPr lang="ru-RU" sz="2800" dirty="0" smtClean="0"/>
              <a:t>«Кот, петух и лиса»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зки для детей онлайн - Выставочная галлерея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619672" y="490473"/>
            <a:ext cx="5472608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Стоял домик расписной,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Ох, красивый он какой!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 нем зверюшки жили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Жили не тужили.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Но пришел медведь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 давай реветь.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Мишка домик завалил,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Чуть друзей не раздавил.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Какая это сказка?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(«Теремок»)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елые иллюстрации Ильи Есаулов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339752" y="1412776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Лечит маленьких детей, </a:t>
            </a:r>
          </a:p>
          <a:p>
            <a:r>
              <a:rPr lang="ru-RU" sz="2800" dirty="0" smtClean="0"/>
              <a:t>Лечит птичек и зверей, </a:t>
            </a:r>
          </a:p>
          <a:p>
            <a:r>
              <a:rPr lang="ru-RU" sz="2800" dirty="0" smtClean="0"/>
              <a:t>Сквозь очки свои глядит </a:t>
            </a:r>
          </a:p>
          <a:p>
            <a:r>
              <a:rPr lang="ru-RU" sz="2800" dirty="0" smtClean="0"/>
              <a:t>Добрый доктор ... (Айболит)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ллюстрация 39 из 42 для Добрые сказки и стихи малышам Лабиринт - книг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0"/>
            <a:ext cx="756084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Назови героя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Кто от бабушки ушёл и от дедушки ушёл?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" name="Рисунок 4" descr="Орлята - сайт для всей семьи: сказк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276872"/>
            <a:ext cx="2880320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Архив материалов - Персональный сай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276872"/>
            <a:ext cx="2808312" cy="19442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835696" y="76470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Кто убежал от бабушки Федоры?</a:t>
            </a:r>
            <a:endParaRPr lang="ru-RU" sz="2800" dirty="0"/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1" y="1700808"/>
            <a:ext cx="309634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Сказки детям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880320" cy="2503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475656" y="476672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Кого в сказке краски раскрасили, сделали разноцветным?</a:t>
            </a:r>
            <a:endParaRPr lang="ru-RU" sz="2800" dirty="0"/>
          </a:p>
        </p:txBody>
      </p:sp>
      <p:pic>
        <p:nvPicPr>
          <p:cNvPr id="4" name="Рисунок 3" descr="Петух и краски - Сутеев Владимир Григорьевич - чтение книги бесплатно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628800"/>
            <a:ext cx="338437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Это что за птица. Сказки и картинки Владимира Григорьевича Сутеева Сказки для детей. Рассказы и сказки с картинкам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700808"/>
            <a:ext cx="2736305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971600" y="1268760"/>
            <a:ext cx="727280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В мире много сказок грустных и смешных, </a:t>
            </a:r>
            <a:endParaRPr lang="ru-RU" sz="2800" i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И прожить на свете нам нельзя без них. </a:t>
            </a:r>
            <a:endParaRPr lang="ru-RU" sz="2800" i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Пусть герои сказок дарят нам тепло</a:t>
            </a:r>
            <a:endParaRPr lang="ru-RU" sz="2800" i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Пусть добро навеки побеждает зло! </a:t>
            </a:r>
            <a:endParaRPr lang="ru-RU" sz="2800" i="1" dirty="0" smtClean="0">
              <a:cs typeface="Arial" pitchFamily="34" charset="0"/>
            </a:endParaRP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483768" y="692696"/>
            <a:ext cx="4575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Кто вытащил репку?</a:t>
            </a:r>
            <a:endParaRPr lang="ru-RU" sz="2800" dirty="0"/>
          </a:p>
        </p:txBody>
      </p:sp>
      <p:pic>
        <p:nvPicPr>
          <p:cNvPr id="4" name="Рисунок 3" descr="Иллюстрация 10 из 21 для Русские народные сказки. Художники Г.И. Огородников и Е.А. Огородникова. Набор открыток Лабиринт - книг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700809"/>
            <a:ext cx="27860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Художник иллюстратор Елена Солодун. Обсуждение на LiveInternet - Российский Сервис Онлайн-Дневников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786062" cy="245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309114" y="548680"/>
            <a:ext cx="4811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От кого сбежали даже брюки?</a:t>
            </a:r>
            <a:endParaRPr lang="ru-RU" sz="2800" dirty="0"/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азные колёса - Сутеев Владимир - Скачать бесплатно книгу, Читать онлайн, fb2 txt html, Страница 1 - LikeBook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979712" y="692696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Где спрятались от дождя звери?</a:t>
            </a:r>
            <a:endParaRPr lang="ru-RU" sz="2800" dirty="0"/>
          </a:p>
        </p:txBody>
      </p:sp>
      <p:pic>
        <p:nvPicPr>
          <p:cNvPr id="4" name="Рисунок 3" descr="Рисунки нашего детства. Обсуждение на LiveInternet - Российский Сервис Онлайн-Дневников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556792"/>
            <a:ext cx="295232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олыбельная дождик уныло стучит по стеклу. Про дождь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556792"/>
            <a:ext cx="2808312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403648" y="692696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Кто тушил море синее и потушил его?</a:t>
            </a:r>
            <a:endParaRPr lang="ru-RU" sz="2800" dirty="0"/>
          </a:p>
        </p:txBody>
      </p:sp>
      <p:pic>
        <p:nvPicPr>
          <p:cNvPr id="4" name="Рисунок 3" descr="shaltay0boltay: ОТКРЫТКИ &quot;Иллюстрации к сказкам Чуковского&quot; (худ.В.Сутеев, В.Конашевич, Ю.Васнецов, М.Митурич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3096344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нига представляет собой сборник творческих работ учащихся - страница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484784"/>
            <a:ext cx="3256210" cy="2775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115616" y="62068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Назови героев, которые всё перепутали?</a:t>
            </a:r>
            <a:endParaRPr lang="ru-RU" sz="2800" dirty="0"/>
          </a:p>
        </p:txBody>
      </p:sp>
      <p:pic>
        <p:nvPicPr>
          <p:cNvPr id="4" name="Рисунок 3" descr="Логопед, дети, родители, компьютерные игры - Part 2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556792"/>
            <a:ext cx="2952328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Это что за птица. Сказки и картинки Владимира Григорьевича Сутеева Сказки для детей. Рассказы и сказки с картинкам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268760"/>
            <a:ext cx="2952328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619672" y="126876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Молодцы!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До новых встреч!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899592" y="476673"/>
            <a:ext cx="69847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Используемые источники: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http://www.maam.ru/detskijsad/viktorina-po-ruskim-narodnym-skazkam.html</a:t>
            </a:r>
            <a:endParaRPr lang="ru-RU" u="sng" dirty="0" smtClean="0"/>
          </a:p>
          <a:p>
            <a:pPr marL="342900" indent="-342900">
              <a:buFont typeface="+mj-lt"/>
              <a:buAutoNum type="arabicPeriod"/>
            </a:pPr>
            <a:r>
              <a:rPr lang="en-US" u="sng" dirty="0" smtClean="0">
                <a:hlinkClick r:id="rId4"/>
              </a:rPr>
              <a:t>https://docviewer.yandex.ru/?url=ya-disk-public%3A%2F%2FfMEh7Wn%2BHnNzXT8Xg1I%2FdaUXNSvog82qPdynhrIxwVo%3D&amp;name=%D0%B2%D0%B8%D0%BA%D1%82%D0%BE%D1%80%D0%B8%D0%BD%D0%B0.doc&amp;c=5651e9a9b87e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u="sng" dirty="0" smtClean="0">
                <a:hlinkClick r:id="rId5"/>
              </a:rPr>
              <a:t>http://www.maam.ru/detskijsad/literaturnaja-viktorina-lyubimye-skazki-dlja-srednei-grupy.html</a:t>
            </a:r>
            <a:endParaRPr lang="ru-RU" u="sng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Иллюстрации к сказкам - </a:t>
            </a:r>
            <a:r>
              <a:rPr lang="en-US" dirty="0" smtClean="0">
                <a:hlinkClick r:id="rId6"/>
              </a:rPr>
              <a:t>https://yandex.ru/images/search?text=%D0%B8%D0%BB%D0%BB%D1%8E%D1%81%D1%82%D1%80%D0%B0%D1%86%D0%B8%D0%B8%20%D0%BA%20%D1%81%D0%BA%D0%B0%D0%B7%D0%BA%D0%B0%D0%BC&amp;stype=image&amp;lr=10867&amp;noreask=1&amp;source=wiz&amp;redircnt=1448394066.1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зка 9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547664" y="620688"/>
            <a:ext cx="648072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Угадай сказку</a:t>
            </a:r>
          </a:p>
          <a:p>
            <a:pPr algn="ctr"/>
            <a:endParaRPr lang="ru-RU" dirty="0" smtClean="0"/>
          </a:p>
          <a:p>
            <a:pPr algn="ctr"/>
            <a:r>
              <a:rPr lang="ru-RU" sz="3200" dirty="0" smtClean="0"/>
              <a:t>Перед волком не дрожал, </a:t>
            </a:r>
          </a:p>
          <a:p>
            <a:pPr algn="ctr"/>
            <a:r>
              <a:rPr lang="ru-RU" sz="3200" dirty="0" smtClean="0"/>
              <a:t>От медведя убежал, </a:t>
            </a:r>
          </a:p>
          <a:p>
            <a:pPr algn="ctr"/>
            <a:r>
              <a:rPr lang="ru-RU" sz="3200" dirty="0" smtClean="0"/>
              <a:t>А лисице на зубок</a:t>
            </a:r>
          </a:p>
          <a:p>
            <a:pPr algn="ctr"/>
            <a:r>
              <a:rPr lang="ru-RU" sz="3200" dirty="0" smtClean="0"/>
              <a:t>Все ж попался… (Колобок)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729" y="1556792"/>
            <a:ext cx="3286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ллюстрация 34 из 39 для Русские народные сказки Лабиринт - книги. Источник: Парижаночка"/>
          <p:cNvPicPr/>
          <p:nvPr/>
        </p:nvPicPr>
        <p:blipFill>
          <a:blip r:embed="rId2" cstate="email"/>
          <a:srcRect l="1122" t="7979" r="1549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3" name="Содержимое 3" descr="сказка 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1796505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Помогла нам яблонька,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Помогла нам печка,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Помогла хорошая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Голубая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 речка.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124744"/>
            <a:ext cx="3384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Все нам помогали,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Все нас укрывали,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К матушке и батюшке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Мы домой попали.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Кто унес братишку?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Назовите книжку.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(Гуси-лебеди) </a:t>
            </a:r>
            <a:endParaRPr lang="ru-RU" sz="24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ллюстрация 4 из 21 для Русские народные сказки. Художники Г.И. Огородников и Е.А. Огородникова. Набор открыток Лабиринт - книг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7410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47664" y="-3206060"/>
            <a:ext cx="5832648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В этой книге именины,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Много было в ней гостей.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Но на этих именинах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Появился вдруг злодей.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Он хотел убить хозяйку,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Чуть ее не погубил,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Но коварному злодею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Кто-то голову срубил.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Arial" pitchFamily="34" charset="0"/>
              </a:rPr>
              <a:t>(К. Чуковский. Муха –Цокотуха)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ки костюма муха-цокотуха - астра цветы рисунк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ELENA\Desktop\шаблоны к сказке\сказка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91680" y="1365415"/>
            <a:ext cx="59046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Сидит в корзинке девочка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у мишки за спиной.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Он, сам того не ведая,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несет ее домой…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(«Маша и медведь»)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</TotalTime>
  <Words>314</Words>
  <Application>Microsoft Office PowerPoint</Application>
  <PresentationFormat>Экран (4:3)</PresentationFormat>
  <Paragraphs>100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ЛАРИСА</cp:lastModifiedBy>
  <cp:revision>29</cp:revision>
  <dcterms:created xsi:type="dcterms:W3CDTF">2015-11-23T18:32:20Z</dcterms:created>
  <dcterms:modified xsi:type="dcterms:W3CDTF">2019-05-01T11:41:07Z</dcterms:modified>
</cp:coreProperties>
</file>