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674" autoAdjust="0"/>
  </p:normalViewPr>
  <p:slideViewPr>
    <p:cSldViewPr>
      <p:cViewPr varScale="1">
        <p:scale>
          <a:sx n="57" d="100"/>
          <a:sy n="57" d="100"/>
        </p:scale>
        <p:origin x="-1188" y="13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3" name="Прямоугольник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Прямоугольник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Прямоугольник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Прямоугольник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Прямоугольник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Скругленный прямоугольник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Скругленный прямоугольник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Прямоугольник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6705600" y="4206240"/>
            <a:ext cx="960120" cy="457200"/>
          </a:xfrm>
        </p:spPr>
        <p:txBody>
          <a:bodyPr/>
          <a:lstStyle/>
          <a:p>
            <a:fld id="{5B106E36-FD25-4E2D-B0AA-010F637433A0}" type="datetimeFigureOut">
              <a:rPr lang="ru-RU" smtClean="0"/>
              <a:pPr/>
              <a:t>28.08.2019</a:t>
            </a:fld>
            <a:endParaRPr lang="ru-RU"/>
          </a:p>
        </p:txBody>
      </p:sp>
      <p:sp>
        <p:nvSpPr>
          <p:cNvPr id="17" name="Нижний колонтитул 16"/>
          <p:cNvSpPr>
            <a:spLocks noGrp="1"/>
          </p:cNvSpPr>
          <p:nvPr>
            <p:ph type="ftr" sz="quarter" idx="11"/>
          </p:nvPr>
        </p:nvSpPr>
        <p:spPr>
          <a:xfrm>
            <a:off x="5410200" y="4205288"/>
            <a:ext cx="1295400" cy="457200"/>
          </a:xfrm>
        </p:spPr>
        <p:txBody>
          <a:bodyPr/>
          <a:lstStyle/>
          <a:p>
            <a:endParaRPr lang="ru-RU"/>
          </a:p>
        </p:txBody>
      </p:sp>
      <p:sp>
        <p:nvSpPr>
          <p:cNvPr id="29" name="Номер слайда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143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28.08.2019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28.08.2019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28.08.2019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43000"/>
            <a:ext cx="8382000" cy="1069848"/>
          </a:xfrm>
        </p:spPr>
        <p:txBody>
          <a:bodyPr anchor="ctr"/>
          <a:lstStyle>
            <a:lvl1pPr>
              <a:defRPr sz="4000" b="0" i="0"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Дата 25"/>
          <p:cNvSpPr>
            <a:spLocks noGrp="1"/>
          </p:cNvSpPr>
          <p:nvPr>
            <p:ph type="dt" sz="half" idx="10"/>
          </p:nvPr>
        </p:nvSpPr>
        <p:spPr/>
        <p:txBody>
          <a:bodyPr rtlCol="0"/>
          <a:lstStyle/>
          <a:p>
            <a:fld id="{5B106E36-FD25-4E2D-B0AA-010F637433A0}" type="datetimeFigureOut">
              <a:rPr lang="ru-RU" smtClean="0"/>
              <a:pPr/>
              <a:t>28.08.2019</a:t>
            </a:fld>
            <a:endParaRPr lang="ru-RU"/>
          </a:p>
        </p:txBody>
      </p:sp>
      <p:sp>
        <p:nvSpPr>
          <p:cNvPr id="27" name="Номер слайда 26"/>
          <p:cNvSpPr>
            <a:spLocks noGrp="1"/>
          </p:cNvSpPr>
          <p:nvPr>
            <p:ph type="sldNum" sz="quarter" idx="11"/>
          </p:nvPr>
        </p:nvSpPr>
        <p:spPr/>
        <p:txBody>
          <a:bodyPr rtlCol="0"/>
          <a:lstStyle/>
          <a:p>
            <a:fld id="{725C68B6-61C2-468F-89AB-4B9F7531AA68}" type="slidenum">
              <a:rPr lang="ru-RU" smtClean="0"/>
              <a:pPr/>
              <a:t>‹#›</a:t>
            </a:fld>
            <a:endParaRPr lang="ru-RU"/>
          </a:p>
        </p:txBody>
      </p:sp>
      <p:sp>
        <p:nvSpPr>
          <p:cNvPr id="28" name="Нижний колонтитул 27"/>
          <p:cNvSpPr>
            <a:spLocks noGrp="1"/>
          </p:cNvSpPr>
          <p:nvPr>
            <p:ph type="ftr" sz="quarter" idx="12"/>
          </p:nvPr>
        </p:nvSpPr>
        <p:spPr/>
        <p:txBody>
          <a:bodyPr rtlCol="0"/>
          <a:lstStyle/>
          <a:p>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ru-RU" smtClean="0"/>
              <a:t>Образец заголовка</a:t>
            </a:r>
            <a:endParaRPr kumimoji="0" lang="en-US"/>
          </a:p>
        </p:txBody>
      </p:sp>
      <p:sp>
        <p:nvSpPr>
          <p:cNvPr id="3" name="Дата 2"/>
          <p:cNvSpPr>
            <a:spLocks noGrp="1"/>
          </p:cNvSpPr>
          <p:nvPr>
            <p:ph type="dt" sz="half" idx="10"/>
          </p:nvPr>
        </p:nvSpPr>
        <p:spPr>
          <a:xfrm>
            <a:off x="6583680" y="612648"/>
            <a:ext cx="957264" cy="457200"/>
          </a:xfrm>
        </p:spPr>
        <p:txBody>
          <a:bodyPr/>
          <a:lstStyle/>
          <a:p>
            <a:fld id="{5B106E36-FD25-4E2D-B0AA-010F637433A0}" type="datetimeFigureOut">
              <a:rPr lang="ru-RU" smtClean="0"/>
              <a:pPr/>
              <a:t>28.08.2019</a:t>
            </a:fld>
            <a:endParaRPr lang="ru-RU"/>
          </a:p>
        </p:txBody>
      </p:sp>
      <p:sp>
        <p:nvSpPr>
          <p:cNvPr id="4" name="Нижний колонтитул 3"/>
          <p:cNvSpPr>
            <a:spLocks noGrp="1"/>
          </p:cNvSpPr>
          <p:nvPr>
            <p:ph type="ftr" sz="quarter" idx="11"/>
          </p:nvPr>
        </p:nvSpPr>
        <p:spPr>
          <a:xfrm>
            <a:off x="5257800" y="612648"/>
            <a:ext cx="1325880" cy="457200"/>
          </a:xfrm>
        </p:spPr>
        <p:txBody>
          <a:bodyPr/>
          <a:lstStyle/>
          <a:p>
            <a:endParaRPr lang="ru-RU"/>
          </a:p>
        </p:txBody>
      </p:sp>
      <p:sp>
        <p:nvSpPr>
          <p:cNvPr id="5" name="Номер слайда 4"/>
          <p:cNvSpPr>
            <a:spLocks noGrp="1"/>
          </p:cNvSpPr>
          <p:nvPr>
            <p:ph type="sldNum" sz="quarter" idx="12"/>
          </p:nvPr>
        </p:nvSpPr>
        <p:spPr>
          <a:xfrm>
            <a:off x="8174736" y="2272"/>
            <a:ext cx="762000" cy="365760"/>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28.08.2019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kumimoji="0" lang="ru-RU" smtClean="0"/>
              <a:t>Образец заголовка</a:t>
            </a:r>
            <a:endParaRPr kumimoji="0"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28.08.2019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28.08.2019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Прямоугольник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Прямоугольник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Прямоугольник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Прямоугольник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Прямоугольник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Скругленный прямоугольник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Скругленный прямоугольник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Прямоугольник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Прямоугольник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Прямоугольник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Прямоугольник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Прямоугольник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Прямоугольник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Заголовок 21"/>
          <p:cNvSpPr>
            <a:spLocks noGrp="1"/>
          </p:cNvSpPr>
          <p:nvPr>
            <p:ph type="title"/>
          </p:nvPr>
        </p:nvSpPr>
        <p:spPr>
          <a:xfrm>
            <a:off x="457200" y="1143000"/>
            <a:ext cx="8229600" cy="10668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5B106E36-FD25-4E2D-B0AA-010F637433A0}" type="datetimeFigureOut">
              <a:rPr lang="ru-RU" smtClean="0"/>
              <a:pPr/>
              <a:t>28.08.2019</a:t>
            </a:fld>
            <a:endParaRPr lang="ru-RU"/>
          </a:p>
        </p:txBody>
      </p:sp>
      <p:sp>
        <p:nvSpPr>
          <p:cNvPr id="3" name="Нижний колонтитул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ru-RU"/>
          </a:p>
        </p:txBody>
      </p:sp>
      <p:sp>
        <p:nvSpPr>
          <p:cNvPr id="23" name="Номер слайда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1628800"/>
            <a:ext cx="8458200" cy="1470025"/>
          </a:xfrm>
        </p:spPr>
        <p:txBody>
          <a:bodyPr>
            <a:noAutofit/>
          </a:bodyPr>
          <a:lstStyle/>
          <a:p>
            <a:pPr algn="ctr"/>
            <a:r>
              <a:rPr lang="ru-RU" sz="6600" b="1" dirty="0" smtClean="0">
                <a:solidFill>
                  <a:srgbClr val="FFFF00"/>
                </a:solidFill>
              </a:rPr>
              <a:t>2-1. ІСТОРІЯ НА КАРТІ</a:t>
            </a:r>
            <a:endParaRPr lang="ru-RU" sz="6600" b="1" dirty="0">
              <a:solidFill>
                <a:srgbClr val="FFFF00"/>
              </a:solidFill>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1066800"/>
          </a:xfrm>
        </p:spPr>
        <p:txBody>
          <a:bodyPr>
            <a:normAutofit fontScale="90000"/>
          </a:bodyPr>
          <a:lstStyle/>
          <a:p>
            <a:r>
              <a:rPr lang="ru-RU" b="1" dirty="0" smtClean="0">
                <a:solidFill>
                  <a:srgbClr val="FF0000"/>
                </a:solidFill>
              </a:rPr>
              <a:t>10.Скільки </a:t>
            </a:r>
            <a:r>
              <a:rPr lang="ru-RU" b="1" dirty="0" err="1" smtClean="0">
                <a:solidFill>
                  <a:srgbClr val="FF0000"/>
                </a:solidFill>
              </a:rPr>
              <a:t>століть</a:t>
            </a:r>
            <a:r>
              <a:rPr lang="ru-RU" b="1" dirty="0" smtClean="0">
                <a:solidFill>
                  <a:srgbClr val="FF0000"/>
                </a:solidFill>
              </a:rPr>
              <a:t> </a:t>
            </a:r>
            <a:r>
              <a:rPr lang="ru-RU" b="1" dirty="0" err="1" smtClean="0">
                <a:solidFill>
                  <a:srgbClr val="FF0000"/>
                </a:solidFill>
              </a:rPr>
              <a:t>розділяє</a:t>
            </a:r>
            <a:r>
              <a:rPr lang="ru-RU" b="1" dirty="0" smtClean="0">
                <a:solidFill>
                  <a:srgbClr val="FF0000"/>
                </a:solidFill>
              </a:rPr>
              <a:t> </a:t>
            </a:r>
            <a:r>
              <a:rPr lang="ru-RU" b="1" dirty="0" err="1" smtClean="0">
                <a:solidFill>
                  <a:srgbClr val="FF0000"/>
                </a:solidFill>
              </a:rPr>
              <a:t>ці</a:t>
            </a:r>
            <a:r>
              <a:rPr lang="ru-RU" b="1" dirty="0" smtClean="0">
                <a:solidFill>
                  <a:srgbClr val="FF0000"/>
                </a:solidFill>
              </a:rPr>
              <a:t> </a:t>
            </a:r>
            <a:r>
              <a:rPr lang="ru-RU" b="1" dirty="0" err="1" smtClean="0">
                <a:solidFill>
                  <a:srgbClr val="FF0000"/>
                </a:solidFill>
              </a:rPr>
              <a:t>карти</a:t>
            </a:r>
            <a:r>
              <a:rPr lang="ru-RU" b="1" dirty="0" smtClean="0">
                <a:solidFill>
                  <a:srgbClr val="FF0000"/>
                </a:solidFill>
              </a:rPr>
              <a:t>?</a:t>
            </a:r>
            <a:br>
              <a:rPr lang="ru-RU" b="1" dirty="0" smtClean="0">
                <a:solidFill>
                  <a:srgbClr val="FF0000"/>
                </a:solidFill>
              </a:rPr>
            </a:br>
            <a:r>
              <a:rPr lang="ru-RU" dirty="0" smtClean="0"/>
              <a:t/>
            </a:r>
            <a:br>
              <a:rPr lang="ru-RU" dirty="0" smtClean="0"/>
            </a:br>
            <a:endParaRPr lang="ru-RU" dirty="0"/>
          </a:p>
        </p:txBody>
      </p:sp>
      <p:sp>
        <p:nvSpPr>
          <p:cNvPr id="3" name="Содержимое 2"/>
          <p:cNvSpPr>
            <a:spLocks noGrp="1"/>
          </p:cNvSpPr>
          <p:nvPr>
            <p:ph idx="1"/>
          </p:nvPr>
        </p:nvSpPr>
        <p:spPr>
          <a:xfrm>
            <a:off x="457200" y="4509120"/>
            <a:ext cx="8229600" cy="2065416"/>
          </a:xfrm>
        </p:spPr>
        <p:txBody>
          <a:bodyPr/>
          <a:lstStyle/>
          <a:p>
            <a:r>
              <a:rPr lang="ru-RU" b="1" dirty="0" smtClean="0">
                <a:solidFill>
                  <a:srgbClr val="002060"/>
                </a:solidFill>
              </a:rPr>
              <a:t>А) 7-8 </a:t>
            </a:r>
            <a:r>
              <a:rPr lang="ru-RU" b="1" dirty="0" err="1" smtClean="0">
                <a:solidFill>
                  <a:srgbClr val="002060"/>
                </a:solidFill>
              </a:rPr>
              <a:t>століть</a:t>
            </a:r>
            <a:r>
              <a:rPr lang="ru-RU" b="1" dirty="0" smtClean="0">
                <a:solidFill>
                  <a:srgbClr val="002060"/>
                </a:solidFill>
              </a:rPr>
              <a:t>;</a:t>
            </a:r>
            <a:endParaRPr lang="ru-RU" b="1" dirty="0" smtClean="0">
              <a:solidFill>
                <a:srgbClr val="002060"/>
              </a:solidFill>
            </a:endParaRPr>
          </a:p>
          <a:p>
            <a:r>
              <a:rPr lang="ru-RU" b="1" dirty="0" smtClean="0">
                <a:solidFill>
                  <a:srgbClr val="002060"/>
                </a:solidFill>
              </a:rPr>
              <a:t>Б) 8-9 </a:t>
            </a:r>
            <a:r>
              <a:rPr lang="ru-RU" b="1" dirty="0" err="1" smtClean="0">
                <a:solidFill>
                  <a:srgbClr val="002060"/>
                </a:solidFill>
              </a:rPr>
              <a:t>століть</a:t>
            </a:r>
            <a:r>
              <a:rPr lang="ru-RU" b="1" dirty="0" smtClean="0">
                <a:solidFill>
                  <a:srgbClr val="002060"/>
                </a:solidFill>
              </a:rPr>
              <a:t>;</a:t>
            </a:r>
            <a:endParaRPr lang="ru-RU" b="1" dirty="0" smtClean="0">
              <a:solidFill>
                <a:srgbClr val="002060"/>
              </a:solidFill>
            </a:endParaRPr>
          </a:p>
          <a:p>
            <a:r>
              <a:rPr lang="ru-RU" b="1" dirty="0" smtClean="0">
                <a:solidFill>
                  <a:srgbClr val="002060"/>
                </a:solidFill>
              </a:rPr>
              <a:t>В) 22-23 </a:t>
            </a:r>
            <a:r>
              <a:rPr lang="ru-RU" b="1" dirty="0" err="1" smtClean="0">
                <a:solidFill>
                  <a:srgbClr val="002060"/>
                </a:solidFill>
              </a:rPr>
              <a:t>століть</a:t>
            </a:r>
            <a:r>
              <a:rPr lang="ru-RU" b="1" dirty="0" smtClean="0">
                <a:solidFill>
                  <a:srgbClr val="002060"/>
                </a:solidFill>
              </a:rPr>
              <a:t>;</a:t>
            </a:r>
            <a:endParaRPr lang="ru-RU" b="1" dirty="0" smtClean="0">
              <a:solidFill>
                <a:srgbClr val="002060"/>
              </a:solidFill>
            </a:endParaRPr>
          </a:p>
          <a:p>
            <a:r>
              <a:rPr lang="ru-RU" b="1" dirty="0" smtClean="0">
                <a:solidFill>
                  <a:srgbClr val="002060"/>
                </a:solidFill>
              </a:rPr>
              <a:t>Г) 23-24 </a:t>
            </a:r>
            <a:r>
              <a:rPr lang="ru-RU" b="1" dirty="0" err="1" smtClean="0">
                <a:solidFill>
                  <a:srgbClr val="002060"/>
                </a:solidFill>
              </a:rPr>
              <a:t>століть</a:t>
            </a:r>
            <a:r>
              <a:rPr lang="ru-RU" b="1" dirty="0" smtClean="0">
                <a:solidFill>
                  <a:srgbClr val="002060"/>
                </a:solidFill>
              </a:rPr>
              <a:t>.</a:t>
            </a:r>
            <a:endParaRPr lang="ru-RU" b="1" dirty="0" smtClean="0">
              <a:solidFill>
                <a:srgbClr val="002060"/>
              </a:solidFill>
            </a:endParaRPr>
          </a:p>
          <a:p>
            <a:endParaRPr lang="ru-RU" b="1" dirty="0">
              <a:solidFill>
                <a:srgbClr val="002060"/>
              </a:solidFill>
            </a:endParaRPr>
          </a:p>
        </p:txBody>
      </p:sp>
      <p:pic>
        <p:nvPicPr>
          <p:cNvPr id="23554" name="Picture 2" descr="ÐÐ¾Ð´Ð¿Ð¸ÑÑ Ð¾ÑÑÑÑÑÑÐ²ÑÐµÑ"/>
          <p:cNvPicPr>
            <a:picLocks noChangeAspect="1" noChangeArrowheads="1"/>
          </p:cNvPicPr>
          <p:nvPr/>
        </p:nvPicPr>
        <p:blipFill>
          <a:blip r:embed="rId2" cstate="print"/>
          <a:srcRect/>
          <a:stretch>
            <a:fillRect/>
          </a:stretch>
        </p:blipFill>
        <p:spPr bwMode="auto">
          <a:xfrm>
            <a:off x="1547664" y="1196752"/>
            <a:ext cx="5029200" cy="30194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nodeType="clickEffect">
                                  <p:stCondLst>
                                    <p:cond delay="0"/>
                                  </p:stCondLst>
                                  <p:childTnLst>
                                    <p:set>
                                      <p:cBhvr>
                                        <p:cTn id="12" dur="1" fill="hold">
                                          <p:stCondLst>
                                            <p:cond delay="0"/>
                                          </p:stCondLst>
                                        </p:cTn>
                                        <p:tgtEl>
                                          <p:spTgt spid="23554"/>
                                        </p:tgtEl>
                                        <p:attrNameLst>
                                          <p:attrName>style.visibility</p:attrName>
                                        </p:attrNameLst>
                                      </p:cBhvr>
                                      <p:to>
                                        <p:strVal val="visible"/>
                                      </p:to>
                                    </p:set>
                                    <p:animEffect transition="in" filter="box(in)">
                                      <p:cBhvr>
                                        <p:cTn id="13" dur="500"/>
                                        <p:tgtEl>
                                          <p:spTgt spid="2355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blinds(horizontal)">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blinds(horizontal)">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blinds(horizontal)">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blinds(horizontal)">
                                      <p:cBhvr>
                                        <p:cTn id="3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08720"/>
            <a:ext cx="9144000" cy="1301080"/>
          </a:xfrm>
        </p:spPr>
        <p:txBody>
          <a:bodyPr>
            <a:normAutofit fontScale="90000"/>
          </a:bodyPr>
          <a:lstStyle/>
          <a:p>
            <a:pPr algn="ctr"/>
            <a:r>
              <a:rPr lang="ru-RU" sz="3600" b="1" dirty="0" smtClean="0">
                <a:solidFill>
                  <a:srgbClr val="FF0000"/>
                </a:solidFill>
              </a:rPr>
              <a:t>11. </a:t>
            </a:r>
            <a:r>
              <a:rPr lang="ru-RU" sz="3600" b="1" dirty="0" err="1" smtClean="0">
                <a:solidFill>
                  <a:srgbClr val="FF0000"/>
                </a:solidFill>
              </a:rPr>
              <a:t>Лінії</a:t>
            </a:r>
            <a:r>
              <a:rPr lang="ru-RU" sz="3600" b="1" dirty="0" smtClean="0">
                <a:solidFill>
                  <a:srgbClr val="FF0000"/>
                </a:solidFill>
              </a:rPr>
              <a:t>, </a:t>
            </a:r>
            <a:r>
              <a:rPr lang="ru-RU" sz="3600" b="1" dirty="0" err="1" smtClean="0">
                <a:solidFill>
                  <a:srgbClr val="FF0000"/>
                </a:solidFill>
              </a:rPr>
              <a:t>які</a:t>
            </a:r>
            <a:r>
              <a:rPr lang="ru-RU" sz="3600" b="1" dirty="0" smtClean="0">
                <a:solidFill>
                  <a:srgbClr val="FF0000"/>
                </a:solidFill>
              </a:rPr>
              <a:t> </a:t>
            </a:r>
            <a:r>
              <a:rPr lang="ru-RU" sz="3600" b="1" dirty="0" err="1" smtClean="0">
                <a:solidFill>
                  <a:srgbClr val="FF0000"/>
                </a:solidFill>
              </a:rPr>
              <a:t>визначають</a:t>
            </a:r>
            <a:r>
              <a:rPr lang="ru-RU" sz="3600" b="1" dirty="0" smtClean="0">
                <a:solidFill>
                  <a:srgbClr val="FF0000"/>
                </a:solidFill>
              </a:rPr>
              <a:t> </a:t>
            </a:r>
            <a:r>
              <a:rPr lang="ru-RU" sz="3600" b="1" dirty="0" err="1" smtClean="0">
                <a:solidFill>
                  <a:srgbClr val="FF0000"/>
                </a:solidFill>
              </a:rPr>
              <a:t>межі</a:t>
            </a:r>
            <a:r>
              <a:rPr lang="ru-RU" sz="3600" b="1" dirty="0" smtClean="0">
                <a:solidFill>
                  <a:srgbClr val="FF0000"/>
                </a:solidFill>
              </a:rPr>
              <a:t> </a:t>
            </a:r>
            <a:r>
              <a:rPr lang="ru-RU" sz="3600" b="1" dirty="0" err="1" smtClean="0">
                <a:solidFill>
                  <a:srgbClr val="FF0000"/>
                </a:solidFill>
              </a:rPr>
              <a:t>території</a:t>
            </a:r>
            <a:r>
              <a:rPr lang="ru-RU" sz="3600" b="1" dirty="0" smtClean="0">
                <a:solidFill>
                  <a:srgbClr val="FF0000"/>
                </a:solidFill>
              </a:rPr>
              <a:t> </a:t>
            </a:r>
            <a:r>
              <a:rPr lang="ru-RU" sz="3600" b="1" dirty="0" err="1" smtClean="0">
                <a:solidFill>
                  <a:srgbClr val="FF0000"/>
                </a:solidFill>
              </a:rPr>
              <a:t>держави</a:t>
            </a:r>
            <a:r>
              <a:rPr lang="ru-RU" sz="3600" b="1" dirty="0" smtClean="0">
                <a:solidFill>
                  <a:srgbClr val="FF0000"/>
                </a:solidFill>
              </a:rPr>
              <a:t/>
            </a:r>
            <a:br>
              <a:rPr lang="ru-RU" sz="3600" b="1" dirty="0" smtClean="0">
                <a:solidFill>
                  <a:srgbClr val="FF0000"/>
                </a:solidFill>
              </a:rPr>
            </a:br>
            <a:r>
              <a:rPr lang="ru-RU" dirty="0" smtClean="0"/>
              <a:t/>
            </a:r>
            <a:br>
              <a:rPr lang="ru-RU" dirty="0" smtClean="0"/>
            </a:br>
            <a:endParaRPr lang="ru-RU" dirty="0"/>
          </a:p>
        </p:txBody>
      </p:sp>
      <p:sp>
        <p:nvSpPr>
          <p:cNvPr id="3" name="Содержимое 2"/>
          <p:cNvSpPr>
            <a:spLocks noGrp="1"/>
          </p:cNvSpPr>
          <p:nvPr>
            <p:ph idx="1"/>
          </p:nvPr>
        </p:nvSpPr>
        <p:spPr>
          <a:xfrm>
            <a:off x="5148064" y="1916832"/>
            <a:ext cx="3744416" cy="4325112"/>
          </a:xfrm>
        </p:spPr>
        <p:txBody>
          <a:bodyPr/>
          <a:lstStyle/>
          <a:p>
            <a:r>
              <a:rPr lang="ru-RU" b="1" dirty="0" smtClean="0">
                <a:solidFill>
                  <a:srgbClr val="002060"/>
                </a:solidFill>
              </a:rPr>
              <a:t>А) масштаб;</a:t>
            </a:r>
          </a:p>
          <a:p>
            <a:r>
              <a:rPr lang="ru-RU" b="1" dirty="0" smtClean="0">
                <a:solidFill>
                  <a:srgbClr val="002060"/>
                </a:solidFill>
              </a:rPr>
              <a:t>Б) кордон;</a:t>
            </a:r>
          </a:p>
          <a:p>
            <a:r>
              <a:rPr lang="ru-RU" b="1" dirty="0" smtClean="0">
                <a:solidFill>
                  <a:srgbClr val="002060"/>
                </a:solidFill>
              </a:rPr>
              <a:t>В) межа;</a:t>
            </a:r>
          </a:p>
          <a:p>
            <a:r>
              <a:rPr lang="ru-RU" b="1" dirty="0" smtClean="0">
                <a:solidFill>
                  <a:srgbClr val="002060"/>
                </a:solidFill>
              </a:rPr>
              <a:t>Г) </a:t>
            </a:r>
            <a:r>
              <a:rPr lang="ru-RU" b="1" dirty="0" err="1" smtClean="0">
                <a:solidFill>
                  <a:srgbClr val="002060"/>
                </a:solidFill>
              </a:rPr>
              <a:t>стіна</a:t>
            </a:r>
            <a:r>
              <a:rPr lang="ru-RU" b="1" dirty="0" smtClean="0">
                <a:solidFill>
                  <a:srgbClr val="002060"/>
                </a:solidFill>
              </a:rPr>
              <a:t>.</a:t>
            </a:r>
          </a:p>
          <a:p>
            <a:endParaRPr lang="ru-RU" dirty="0"/>
          </a:p>
        </p:txBody>
      </p:sp>
      <p:pic>
        <p:nvPicPr>
          <p:cNvPr id="24578" name="Picture 2" descr="ÐÐ¾Ð´Ð¿Ð¸ÑÑ Ð¾ÑÑÑÑÑÑÐ²ÑÐµÑ"/>
          <p:cNvPicPr>
            <a:picLocks noChangeAspect="1" noChangeArrowheads="1"/>
          </p:cNvPicPr>
          <p:nvPr/>
        </p:nvPicPr>
        <p:blipFill>
          <a:blip r:embed="rId2" cstate="print"/>
          <a:srcRect/>
          <a:stretch>
            <a:fillRect/>
          </a:stretch>
        </p:blipFill>
        <p:spPr bwMode="auto">
          <a:xfrm>
            <a:off x="251520" y="1844824"/>
            <a:ext cx="4724400" cy="4810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4578"/>
                                        </p:tgtEl>
                                        <p:attrNameLst>
                                          <p:attrName>style.visibility</p:attrName>
                                        </p:attrNameLst>
                                      </p:cBhvr>
                                      <p:to>
                                        <p:strVal val="visible"/>
                                      </p:to>
                                    </p:set>
                                    <p:animEffect transition="in" filter="blinds(horizontal)">
                                      <p:cBhvr>
                                        <p:cTn id="13" dur="500"/>
                                        <p:tgtEl>
                                          <p:spTgt spid="24578"/>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ssolv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dissolv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dissolve">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dissolve">
                                      <p:cBhvr>
                                        <p:cTn id="3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92696"/>
            <a:ext cx="9144000" cy="1066800"/>
          </a:xfrm>
        </p:spPr>
        <p:txBody>
          <a:bodyPr>
            <a:normAutofit/>
          </a:bodyPr>
          <a:lstStyle/>
          <a:p>
            <a:r>
              <a:rPr lang="ru-RU" sz="3200" b="1" dirty="0" smtClean="0">
                <a:solidFill>
                  <a:srgbClr val="FF0000"/>
                </a:solidFill>
              </a:rPr>
              <a:t>12. </a:t>
            </a:r>
            <a:r>
              <a:rPr lang="ru-RU" sz="3200" b="1" dirty="0" err="1" smtClean="0">
                <a:solidFill>
                  <a:srgbClr val="FF0000"/>
                </a:solidFill>
              </a:rPr>
              <a:t>Якою</a:t>
            </a:r>
            <a:r>
              <a:rPr lang="ru-RU" sz="3200" b="1" dirty="0" smtClean="0">
                <a:solidFill>
                  <a:srgbClr val="FF0000"/>
                </a:solidFill>
              </a:rPr>
              <a:t> цифрою на </a:t>
            </a:r>
            <a:r>
              <a:rPr lang="ru-RU" sz="3200" b="1" dirty="0" err="1" smtClean="0">
                <a:solidFill>
                  <a:srgbClr val="FF0000"/>
                </a:solidFill>
              </a:rPr>
              <a:t>контурній</a:t>
            </a:r>
            <a:r>
              <a:rPr lang="ru-RU" sz="3200" b="1" dirty="0" smtClean="0">
                <a:solidFill>
                  <a:srgbClr val="FF0000"/>
                </a:solidFill>
              </a:rPr>
              <a:t> </a:t>
            </a:r>
            <a:r>
              <a:rPr lang="ru-RU" sz="3200" b="1" dirty="0" err="1" smtClean="0">
                <a:solidFill>
                  <a:srgbClr val="FF0000"/>
                </a:solidFill>
              </a:rPr>
              <a:t>карті</a:t>
            </a:r>
            <a:r>
              <a:rPr lang="ru-RU" sz="3200" b="1" dirty="0" smtClean="0">
                <a:solidFill>
                  <a:srgbClr val="FF0000"/>
                </a:solidFill>
              </a:rPr>
              <a:t> </a:t>
            </a:r>
            <a:r>
              <a:rPr lang="ru-RU" sz="3200" b="1" dirty="0" err="1" smtClean="0">
                <a:solidFill>
                  <a:srgbClr val="FF0000"/>
                </a:solidFill>
              </a:rPr>
              <a:t>позначено</a:t>
            </a:r>
            <a:r>
              <a:rPr lang="ru-RU" sz="3200" b="1" dirty="0" smtClean="0">
                <a:solidFill>
                  <a:srgbClr val="FF0000"/>
                </a:solidFill>
              </a:rPr>
              <a:t> </a:t>
            </a:r>
            <a:r>
              <a:rPr lang="ru-RU" sz="3200" b="1" dirty="0" err="1" smtClean="0">
                <a:solidFill>
                  <a:srgbClr val="FF0000"/>
                </a:solidFill>
              </a:rPr>
              <a:t>Дніпропетровську</a:t>
            </a:r>
            <a:r>
              <a:rPr lang="ru-RU" sz="3200" b="1" dirty="0" smtClean="0">
                <a:solidFill>
                  <a:srgbClr val="FF0000"/>
                </a:solidFill>
              </a:rPr>
              <a:t> область?</a:t>
            </a:r>
            <a:endParaRPr lang="ru-RU" sz="3200" b="1" dirty="0">
              <a:solidFill>
                <a:srgbClr val="FF0000"/>
              </a:solidFill>
            </a:endParaRPr>
          </a:p>
        </p:txBody>
      </p:sp>
      <p:sp>
        <p:nvSpPr>
          <p:cNvPr id="3" name="Содержимое 2"/>
          <p:cNvSpPr>
            <a:spLocks noGrp="1"/>
          </p:cNvSpPr>
          <p:nvPr>
            <p:ph idx="1"/>
          </p:nvPr>
        </p:nvSpPr>
        <p:spPr>
          <a:xfrm>
            <a:off x="395536" y="4797152"/>
            <a:ext cx="8229600" cy="1844824"/>
          </a:xfrm>
        </p:spPr>
        <p:txBody>
          <a:bodyPr>
            <a:normAutofit fontScale="85000" lnSpcReduction="20000"/>
          </a:bodyPr>
          <a:lstStyle/>
          <a:p>
            <a:r>
              <a:rPr lang="ru-RU" sz="3000" b="1" dirty="0" smtClean="0">
                <a:solidFill>
                  <a:srgbClr val="002060"/>
                </a:solidFill>
              </a:rPr>
              <a:t>1</a:t>
            </a:r>
          </a:p>
          <a:p>
            <a:r>
              <a:rPr lang="ru-RU" sz="3000" b="1" dirty="0" smtClean="0">
                <a:solidFill>
                  <a:srgbClr val="002060"/>
                </a:solidFill>
              </a:rPr>
              <a:t>2</a:t>
            </a:r>
          </a:p>
          <a:p>
            <a:r>
              <a:rPr lang="ru-RU" sz="3000" b="1" dirty="0" smtClean="0">
                <a:solidFill>
                  <a:srgbClr val="002060"/>
                </a:solidFill>
              </a:rPr>
              <a:t>3</a:t>
            </a:r>
          </a:p>
          <a:p>
            <a:r>
              <a:rPr lang="ru-RU" sz="3000" b="1" dirty="0" smtClean="0">
                <a:solidFill>
                  <a:srgbClr val="002060"/>
                </a:solidFill>
              </a:rPr>
              <a:t>4</a:t>
            </a:r>
          </a:p>
          <a:p>
            <a:r>
              <a:rPr lang="ru-RU" sz="3000" b="1" dirty="0" smtClean="0">
                <a:solidFill>
                  <a:srgbClr val="002060"/>
                </a:solidFill>
              </a:rPr>
              <a:t>5</a:t>
            </a:r>
          </a:p>
          <a:p>
            <a:endParaRPr lang="ru-RU" dirty="0"/>
          </a:p>
        </p:txBody>
      </p:sp>
      <p:pic>
        <p:nvPicPr>
          <p:cNvPr id="25602" name="Picture 2" descr="ÐÐ¾Ð´Ð¿Ð¸ÑÑ Ð¾ÑÑÑÑÑÑÐ²ÑÐµÑ"/>
          <p:cNvPicPr>
            <a:picLocks noChangeAspect="1" noChangeArrowheads="1"/>
          </p:cNvPicPr>
          <p:nvPr/>
        </p:nvPicPr>
        <p:blipFill>
          <a:blip r:embed="rId2" cstate="print"/>
          <a:srcRect/>
          <a:stretch>
            <a:fillRect/>
          </a:stretch>
        </p:blipFill>
        <p:spPr bwMode="auto">
          <a:xfrm>
            <a:off x="1907704" y="1844824"/>
            <a:ext cx="4133850" cy="28860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25602"/>
                                        </p:tgtEl>
                                        <p:attrNameLst>
                                          <p:attrName>style.visibility</p:attrName>
                                        </p:attrNameLst>
                                      </p:cBhvr>
                                      <p:to>
                                        <p:strVal val="visible"/>
                                      </p:to>
                                    </p:set>
                                    <p:animEffect transition="in" filter="box(in)">
                                      <p:cBhvr>
                                        <p:cTn id="12" dur="500"/>
                                        <p:tgtEl>
                                          <p:spTgt spid="25602"/>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arn(inHorizontal)">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grpId="0"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barn(inHorizontal)">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arn(inHorizontal)">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grpId="0"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arn(inHorizontal)">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6"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barn(inHorizontal)">
                                      <p:cBhvr>
                                        <p:cTn id="3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492896"/>
            <a:ext cx="8229600" cy="1066800"/>
          </a:xfrm>
        </p:spPr>
        <p:txBody>
          <a:bodyPr>
            <a:noAutofit/>
          </a:bodyPr>
          <a:lstStyle/>
          <a:p>
            <a:pPr algn="ctr"/>
            <a:r>
              <a:rPr lang="ru-RU" sz="6000" b="1" dirty="0" smtClean="0">
                <a:solidFill>
                  <a:srgbClr val="FF0000"/>
                </a:solidFill>
              </a:rPr>
              <a:t>2-2. </a:t>
            </a:r>
            <a:r>
              <a:rPr lang="ru-RU" sz="6000" b="1" dirty="0" err="1" smtClean="0">
                <a:solidFill>
                  <a:srgbClr val="FF0000"/>
                </a:solidFill>
              </a:rPr>
              <a:t>Українська</a:t>
            </a:r>
            <a:r>
              <a:rPr lang="ru-RU" sz="6000" b="1" dirty="0" smtClean="0">
                <a:solidFill>
                  <a:srgbClr val="FF0000"/>
                </a:solidFill>
              </a:rPr>
              <a:t> держава на </a:t>
            </a:r>
            <a:r>
              <a:rPr lang="ru-RU" sz="6000" b="1" dirty="0" err="1" smtClean="0">
                <a:solidFill>
                  <a:srgbClr val="FF0000"/>
                </a:solidFill>
              </a:rPr>
              <a:t>історичних</a:t>
            </a:r>
            <a:r>
              <a:rPr lang="ru-RU" sz="6000" b="1" dirty="0" smtClean="0">
                <a:solidFill>
                  <a:srgbClr val="FF0000"/>
                </a:solidFill>
              </a:rPr>
              <a:t> картах</a:t>
            </a:r>
            <a:endParaRPr lang="ru-RU" sz="6000" b="1"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119536"/>
          </a:xfrm>
          <a:solidFill>
            <a:schemeClr val="bg1"/>
          </a:solidFill>
        </p:spPr>
        <p:txBody>
          <a:bodyPr>
            <a:noAutofit/>
          </a:bodyPr>
          <a:lstStyle/>
          <a:p>
            <a:r>
              <a:rPr lang="ru-RU" sz="2400" b="1" dirty="0" smtClean="0">
                <a:solidFill>
                  <a:srgbClr val="FF0000"/>
                </a:solidFill>
              </a:rPr>
              <a:t>1. </a:t>
            </a:r>
            <a:r>
              <a:rPr lang="ru-RU" sz="2400" b="1" dirty="0" err="1" smtClean="0">
                <a:solidFill>
                  <a:srgbClr val="FF0000"/>
                </a:solidFill>
              </a:rPr>
              <a:t>Відомості</a:t>
            </a:r>
            <a:r>
              <a:rPr lang="ru-RU" sz="2400" b="1" dirty="0" smtClean="0">
                <a:solidFill>
                  <a:srgbClr val="FF0000"/>
                </a:solidFill>
              </a:rPr>
              <a:t> </a:t>
            </a:r>
            <a:r>
              <a:rPr lang="ru-RU" sz="2400" b="1" dirty="0" smtClean="0">
                <a:solidFill>
                  <a:srgbClr val="FF0000"/>
                </a:solidFill>
              </a:rPr>
              <a:t>про </a:t>
            </a:r>
            <a:r>
              <a:rPr lang="ru-RU" sz="2400" b="1" dirty="0" err="1" smtClean="0">
                <a:solidFill>
                  <a:srgbClr val="FF0000"/>
                </a:solidFill>
              </a:rPr>
              <a:t>Україну</a:t>
            </a:r>
            <a:r>
              <a:rPr lang="ru-RU" sz="2400" b="1" dirty="0" smtClean="0">
                <a:solidFill>
                  <a:srgbClr val="FF0000"/>
                </a:solidFill>
              </a:rPr>
              <a:t> </a:t>
            </a:r>
            <a:r>
              <a:rPr lang="ru-RU" sz="2400" b="1" dirty="0" err="1" smtClean="0">
                <a:solidFill>
                  <a:srgbClr val="FF0000"/>
                </a:solidFill>
              </a:rPr>
              <a:t>знайшли</a:t>
            </a:r>
            <a:r>
              <a:rPr lang="ru-RU" sz="2400" b="1" dirty="0" smtClean="0">
                <a:solidFill>
                  <a:srgbClr val="FF0000"/>
                </a:solidFill>
              </a:rPr>
              <a:t> </a:t>
            </a:r>
            <a:r>
              <a:rPr lang="ru-RU" sz="2400" b="1" dirty="0" err="1" smtClean="0">
                <a:solidFill>
                  <a:srgbClr val="FF0000"/>
                </a:solidFill>
              </a:rPr>
              <a:t>відображення</a:t>
            </a:r>
            <a:r>
              <a:rPr lang="ru-RU" sz="2400" b="1" dirty="0" smtClean="0">
                <a:solidFill>
                  <a:srgbClr val="FF0000"/>
                </a:solidFill>
              </a:rPr>
              <a:t> на </a:t>
            </a:r>
            <a:r>
              <a:rPr lang="ru-RU" sz="2400" b="1" dirty="0" err="1" smtClean="0">
                <a:solidFill>
                  <a:srgbClr val="FF0000"/>
                </a:solidFill>
              </a:rPr>
              <a:t>старовинних</a:t>
            </a:r>
            <a:r>
              <a:rPr lang="ru-RU" sz="2400" b="1" dirty="0" smtClean="0">
                <a:solidFill>
                  <a:srgbClr val="FF0000"/>
                </a:solidFill>
              </a:rPr>
              <a:t> </a:t>
            </a:r>
            <a:r>
              <a:rPr lang="ru-RU" sz="2400" b="1" dirty="0" err="1" smtClean="0">
                <a:solidFill>
                  <a:srgbClr val="FF0000"/>
                </a:solidFill>
              </a:rPr>
              <a:t>рукописних</a:t>
            </a:r>
            <a:r>
              <a:rPr lang="ru-RU" sz="2400" b="1" dirty="0" smtClean="0">
                <a:solidFill>
                  <a:srgbClr val="FF0000"/>
                </a:solidFill>
              </a:rPr>
              <a:t> картах. </a:t>
            </a:r>
            <a:r>
              <a:rPr lang="ru-RU" sz="2400" b="1" dirty="0" err="1" smtClean="0">
                <a:solidFill>
                  <a:srgbClr val="FF0000"/>
                </a:solidFill>
              </a:rPr>
              <a:t>Протягом</a:t>
            </a:r>
            <a:r>
              <a:rPr lang="ru-RU" sz="2400" b="1" dirty="0" smtClean="0">
                <a:solidFill>
                  <a:srgbClr val="FF0000"/>
                </a:solidFill>
              </a:rPr>
              <a:t> </a:t>
            </a:r>
            <a:r>
              <a:rPr lang="ru-RU" sz="2400" b="1" dirty="0" err="1" smtClean="0">
                <a:solidFill>
                  <a:srgbClr val="FF0000"/>
                </a:solidFill>
              </a:rPr>
              <a:t>багатьох</a:t>
            </a:r>
            <a:r>
              <a:rPr lang="ru-RU" sz="2400" b="1" dirty="0" smtClean="0">
                <a:solidFill>
                  <a:srgbClr val="FF0000"/>
                </a:solidFill>
              </a:rPr>
              <a:t> </a:t>
            </a:r>
            <a:r>
              <a:rPr lang="ru-RU" sz="2400" b="1" dirty="0" err="1" smtClean="0">
                <a:solidFill>
                  <a:srgbClr val="FF0000"/>
                </a:solidFill>
              </a:rPr>
              <a:t>століть</a:t>
            </a:r>
            <a:r>
              <a:rPr lang="ru-RU" sz="2400" b="1" dirty="0" smtClean="0">
                <a:solidFill>
                  <a:srgbClr val="FF0000"/>
                </a:solidFill>
              </a:rPr>
              <a:t> основною </a:t>
            </a:r>
            <a:r>
              <a:rPr lang="ru-RU" sz="2400" b="1" dirty="0" err="1" smtClean="0">
                <a:solidFill>
                  <a:srgbClr val="FF0000"/>
                </a:solidFill>
              </a:rPr>
              <a:t>вважалася</a:t>
            </a:r>
            <a:r>
              <a:rPr lang="ru-RU" sz="2400" b="1" dirty="0" smtClean="0">
                <a:solidFill>
                  <a:srgbClr val="FF0000"/>
                </a:solidFill>
              </a:rPr>
              <a:t> карта </a:t>
            </a:r>
            <a:r>
              <a:rPr lang="ru-RU" sz="2400" b="1" dirty="0" err="1" smtClean="0">
                <a:solidFill>
                  <a:srgbClr val="FF0000"/>
                </a:solidFill>
              </a:rPr>
              <a:t>світу</a:t>
            </a:r>
            <a:r>
              <a:rPr lang="ru-RU" sz="2400" b="1" dirty="0" smtClean="0">
                <a:solidFill>
                  <a:srgbClr val="FF0000"/>
                </a:solidFill>
              </a:rPr>
              <a:t> </a:t>
            </a:r>
            <a:r>
              <a:rPr lang="ru-RU" sz="2400" b="1" dirty="0" err="1" smtClean="0">
                <a:solidFill>
                  <a:srgbClr val="FF0000"/>
                </a:solidFill>
              </a:rPr>
              <a:t>давньогрецького</a:t>
            </a:r>
            <a:r>
              <a:rPr lang="ru-RU" sz="2400" b="1" dirty="0" smtClean="0">
                <a:solidFill>
                  <a:srgbClr val="FF0000"/>
                </a:solidFill>
              </a:rPr>
              <a:t> </a:t>
            </a:r>
            <a:r>
              <a:rPr lang="ru-RU" sz="2400" b="1" dirty="0" err="1" smtClean="0">
                <a:solidFill>
                  <a:srgbClr val="FF0000"/>
                </a:solidFill>
              </a:rPr>
              <a:t>вченого</a:t>
            </a:r>
            <a:r>
              <a:rPr lang="ru-RU" sz="2400" b="1" dirty="0" smtClean="0">
                <a:solidFill>
                  <a:srgbClr val="FF0000"/>
                </a:solidFill>
              </a:rPr>
              <a:t> Птолемея, створена </a:t>
            </a:r>
            <a:r>
              <a:rPr lang="ru-RU" sz="2400" b="1" dirty="0" err="1" smtClean="0">
                <a:solidFill>
                  <a:srgbClr val="FF0000"/>
                </a:solidFill>
              </a:rPr>
              <a:t>близько</a:t>
            </a:r>
            <a:r>
              <a:rPr lang="ru-RU" sz="2400" b="1" dirty="0" smtClean="0">
                <a:solidFill>
                  <a:srgbClr val="FF0000"/>
                </a:solidFill>
              </a:rPr>
              <a:t> 150 р. до н. е. Вона </a:t>
            </a:r>
            <a:r>
              <a:rPr lang="ru-RU" sz="2400" b="1" dirty="0" err="1" smtClean="0">
                <a:solidFill>
                  <a:srgbClr val="FF0000"/>
                </a:solidFill>
              </a:rPr>
              <a:t>дійшла</a:t>
            </a:r>
            <a:r>
              <a:rPr lang="ru-RU" sz="2400" b="1" dirty="0" smtClean="0">
                <a:solidFill>
                  <a:srgbClr val="FF0000"/>
                </a:solidFill>
              </a:rPr>
              <a:t> до нас не в </a:t>
            </a:r>
            <a:r>
              <a:rPr lang="ru-RU" sz="2400" b="1" dirty="0" err="1" smtClean="0">
                <a:solidFill>
                  <a:srgbClr val="FF0000"/>
                </a:solidFill>
              </a:rPr>
              <a:t>оригіналі</a:t>
            </a:r>
            <a:r>
              <a:rPr lang="ru-RU" sz="2400" b="1" dirty="0" smtClean="0">
                <a:solidFill>
                  <a:srgbClr val="FF0000"/>
                </a:solidFill>
              </a:rPr>
              <a:t>, а в </a:t>
            </a:r>
            <a:r>
              <a:rPr lang="ru-RU" sz="2400" b="1" dirty="0" err="1" smtClean="0">
                <a:solidFill>
                  <a:srgbClr val="FF0000"/>
                </a:solidFill>
              </a:rPr>
              <a:t>більш</a:t>
            </a:r>
            <a:r>
              <a:rPr lang="ru-RU" sz="2400" b="1" dirty="0" smtClean="0">
                <a:solidFill>
                  <a:srgbClr val="FF0000"/>
                </a:solidFill>
              </a:rPr>
              <a:t> </a:t>
            </a:r>
            <a:r>
              <a:rPr lang="ru-RU" sz="2400" b="1" dirty="0" err="1" smtClean="0">
                <a:solidFill>
                  <a:srgbClr val="FF0000"/>
                </a:solidFill>
              </a:rPr>
              <a:t>пізніх</a:t>
            </a:r>
            <a:r>
              <a:rPr lang="ru-RU" sz="2400" b="1" dirty="0" smtClean="0">
                <a:solidFill>
                  <a:srgbClr val="FF0000"/>
                </a:solidFill>
              </a:rPr>
              <a:t> </a:t>
            </a:r>
            <a:r>
              <a:rPr lang="ru-RU" sz="2400" b="1" dirty="0" err="1" smtClean="0">
                <a:solidFill>
                  <a:srgbClr val="FF0000"/>
                </a:solidFill>
              </a:rPr>
              <a:t>копіях</a:t>
            </a:r>
            <a:r>
              <a:rPr lang="ru-RU" sz="2400" b="1" dirty="0" smtClean="0">
                <a:solidFill>
                  <a:srgbClr val="FF0000"/>
                </a:solidFill>
              </a:rPr>
              <a:t> (ХІІІ ст.), </a:t>
            </a:r>
            <a:r>
              <a:rPr lang="ru-RU" sz="2400" b="1" dirty="0" err="1" smtClean="0">
                <a:solidFill>
                  <a:srgbClr val="FF0000"/>
                </a:solidFill>
              </a:rPr>
              <a:t>і</a:t>
            </a:r>
            <a:r>
              <a:rPr lang="ru-RU" sz="2400" b="1" dirty="0" smtClean="0">
                <a:solidFill>
                  <a:srgbClr val="FF0000"/>
                </a:solidFill>
              </a:rPr>
              <a:t> </a:t>
            </a:r>
            <a:r>
              <a:rPr lang="ru-RU" sz="2400" b="1" dirty="0" err="1" smtClean="0">
                <a:solidFill>
                  <a:srgbClr val="FF0000"/>
                </a:solidFill>
              </a:rPr>
              <a:t>містила</a:t>
            </a:r>
            <a:r>
              <a:rPr lang="ru-RU" sz="2400" b="1" dirty="0" smtClean="0">
                <a:solidFill>
                  <a:srgbClr val="FF0000"/>
                </a:solidFill>
              </a:rPr>
              <a:t> </a:t>
            </a:r>
            <a:r>
              <a:rPr lang="ru-RU" sz="2400" b="1" dirty="0" err="1" smtClean="0">
                <a:solidFill>
                  <a:srgbClr val="FF0000"/>
                </a:solidFill>
              </a:rPr>
              <a:t>всі</a:t>
            </a:r>
            <a:r>
              <a:rPr lang="ru-RU" sz="2400" b="1" dirty="0" smtClean="0">
                <a:solidFill>
                  <a:srgbClr val="FF0000"/>
                </a:solidFill>
              </a:rPr>
              <a:t> </a:t>
            </a:r>
            <a:r>
              <a:rPr lang="ru-RU" sz="2400" b="1" dirty="0" err="1" smtClean="0">
                <a:solidFill>
                  <a:srgbClr val="FF0000"/>
                </a:solidFill>
              </a:rPr>
              <a:t>українські</a:t>
            </a:r>
            <a:r>
              <a:rPr lang="ru-RU" sz="2400" b="1" dirty="0" smtClean="0">
                <a:solidFill>
                  <a:srgbClr val="FF0000"/>
                </a:solidFill>
              </a:rPr>
              <a:t> </a:t>
            </a:r>
            <a:r>
              <a:rPr lang="ru-RU" sz="2400" b="1" dirty="0" err="1" smtClean="0">
                <a:solidFill>
                  <a:srgbClr val="FF0000"/>
                </a:solidFill>
              </a:rPr>
              <a:t>землі</a:t>
            </a:r>
            <a:r>
              <a:rPr lang="ru-RU" sz="2400" b="1" dirty="0" smtClean="0">
                <a:solidFill>
                  <a:srgbClr val="FF0000"/>
                </a:solidFill>
              </a:rPr>
              <a:t>(</a:t>
            </a:r>
            <a:r>
              <a:rPr lang="ru-RU" sz="2400" b="1" dirty="0" err="1" smtClean="0">
                <a:solidFill>
                  <a:srgbClr val="FF0000"/>
                </a:solidFill>
              </a:rPr>
              <a:t>території</a:t>
            </a:r>
            <a:r>
              <a:rPr lang="ru-RU" sz="2400" b="1" dirty="0" smtClean="0">
                <a:solidFill>
                  <a:srgbClr val="FF0000"/>
                </a:solidFill>
              </a:rPr>
              <a:t>). </a:t>
            </a:r>
            <a:r>
              <a:rPr lang="ru-RU" sz="2400" b="1" dirty="0" err="1" smtClean="0">
                <a:solidFill>
                  <a:srgbClr val="FF0000"/>
                </a:solidFill>
              </a:rPr>
              <a:t>Позначте</a:t>
            </a:r>
            <a:r>
              <a:rPr lang="ru-RU" sz="2400" b="1" dirty="0" smtClean="0">
                <a:solidFill>
                  <a:srgbClr val="FF0000"/>
                </a:solidFill>
              </a:rPr>
              <a:t> </a:t>
            </a:r>
            <a:r>
              <a:rPr lang="ru-RU" sz="2400" b="1" dirty="0" err="1" smtClean="0">
                <a:solidFill>
                  <a:srgbClr val="FF0000"/>
                </a:solidFill>
              </a:rPr>
              <a:t>цю</a:t>
            </a:r>
            <a:r>
              <a:rPr lang="ru-RU" sz="2400" b="1" dirty="0" smtClean="0">
                <a:solidFill>
                  <a:srgbClr val="FF0000"/>
                </a:solidFill>
              </a:rPr>
              <a:t> карту.</a:t>
            </a:r>
            <a:endParaRPr lang="ru-RU" sz="2400" b="1" dirty="0">
              <a:solidFill>
                <a:srgbClr val="FF0000"/>
              </a:solidFill>
            </a:endParaRPr>
          </a:p>
        </p:txBody>
      </p:sp>
      <p:sp>
        <p:nvSpPr>
          <p:cNvPr id="3" name="Содержимое 2"/>
          <p:cNvSpPr>
            <a:spLocks noGrp="1"/>
          </p:cNvSpPr>
          <p:nvPr>
            <p:ph idx="1"/>
          </p:nvPr>
        </p:nvSpPr>
        <p:spPr>
          <a:xfrm>
            <a:off x="251520" y="4221088"/>
            <a:ext cx="8435280" cy="2636912"/>
          </a:xfrm>
        </p:spPr>
        <p:txBody>
          <a:bodyPr>
            <a:normAutofit lnSpcReduction="10000"/>
          </a:bodyPr>
          <a:lstStyle/>
          <a:p>
            <a:r>
              <a:rPr lang="ru-RU" b="1" dirty="0" smtClean="0">
                <a:solidFill>
                  <a:srgbClr val="002060"/>
                </a:solidFill>
              </a:rPr>
              <a:t>А</a:t>
            </a:r>
            <a:r>
              <a:rPr lang="ru-RU" b="1" dirty="0" smtClean="0">
                <a:solidFill>
                  <a:srgbClr val="002060"/>
                </a:solidFill>
              </a:rPr>
              <a:t>                                         Б</a:t>
            </a: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r>
              <a:rPr lang="ru-RU" b="1" dirty="0" smtClean="0">
                <a:solidFill>
                  <a:srgbClr val="002060"/>
                </a:solidFill>
              </a:rPr>
              <a:t>В</a:t>
            </a:r>
            <a:r>
              <a:rPr lang="ru-RU" b="1" dirty="0" smtClean="0">
                <a:solidFill>
                  <a:srgbClr val="002060"/>
                </a:solidFill>
              </a:rPr>
              <a:t>                                                          </a:t>
            </a:r>
            <a:r>
              <a:rPr lang="ru-RU" b="1" dirty="0" smtClean="0">
                <a:solidFill>
                  <a:srgbClr val="002060"/>
                </a:solidFill>
              </a:rPr>
              <a:t>Г</a:t>
            </a:r>
            <a:endParaRPr lang="ru-RU" b="1" dirty="0">
              <a:solidFill>
                <a:srgbClr val="002060"/>
              </a:solidFill>
            </a:endParaRPr>
          </a:p>
        </p:txBody>
      </p:sp>
      <p:pic>
        <p:nvPicPr>
          <p:cNvPr id="3074" name="Picture 2" descr="https://lh6.googleusercontent.com/zb3gCfkKrD2K6iF1pOmRCL_ceBbSqXfhLYrMYS44_61kmZGzBcpJQTzJTJhlhPeYJQDm55j1phfzgtu842ROE60JE4qWaM3rC0_oG-YLt-kNYeSe8LYwYhpDHyJX=w260"/>
          <p:cNvPicPr>
            <a:picLocks noChangeAspect="1" noChangeArrowheads="1"/>
          </p:cNvPicPr>
          <p:nvPr/>
        </p:nvPicPr>
        <p:blipFill>
          <a:blip r:embed="rId2" cstate="print"/>
          <a:srcRect/>
          <a:stretch>
            <a:fillRect/>
          </a:stretch>
        </p:blipFill>
        <p:spPr bwMode="auto">
          <a:xfrm>
            <a:off x="251520" y="2348880"/>
            <a:ext cx="2476500" cy="1819276"/>
          </a:xfrm>
          <a:prstGeom prst="rect">
            <a:avLst/>
          </a:prstGeom>
          <a:noFill/>
        </p:spPr>
      </p:pic>
      <p:pic>
        <p:nvPicPr>
          <p:cNvPr id="3076" name="Picture 4" descr="https://lh6.googleusercontent.com/_YDaVKNkukcG369kW2flShc7M-yT-5WDpX4S0BAeRTVeGHIsRzlVVB9lSmws8QoKZcOpvBnR2EHzRVzz4YdSZeFkrpzWptCDfgTt5fhyeUfPkmzi4NcP3dKH-QF0=w260"/>
          <p:cNvPicPr>
            <a:picLocks noChangeAspect="1" noChangeArrowheads="1"/>
          </p:cNvPicPr>
          <p:nvPr/>
        </p:nvPicPr>
        <p:blipFill>
          <a:blip r:embed="rId3" cstate="print"/>
          <a:srcRect/>
          <a:stretch>
            <a:fillRect/>
          </a:stretch>
        </p:blipFill>
        <p:spPr bwMode="auto">
          <a:xfrm>
            <a:off x="3707904" y="2276872"/>
            <a:ext cx="2476500" cy="1971676"/>
          </a:xfrm>
          <a:prstGeom prst="rect">
            <a:avLst/>
          </a:prstGeom>
          <a:noFill/>
        </p:spPr>
      </p:pic>
      <p:pic>
        <p:nvPicPr>
          <p:cNvPr id="3078" name="Picture 6" descr="https://lh4.googleusercontent.com/z9yA2KAOZJDv-358B5uBhhGJlRv4t91G8H7K0b4n2WKuO2NDdm1y9V3lR21S09gKFTkQlDMPOLGkK3yaYia_Mo1JPe1aJw_w0WHSiJObvxEsVBz6gouOR169ib0N=w260"/>
          <p:cNvPicPr>
            <a:picLocks noChangeAspect="1" noChangeArrowheads="1"/>
          </p:cNvPicPr>
          <p:nvPr/>
        </p:nvPicPr>
        <p:blipFill>
          <a:blip r:embed="rId4" cstate="print"/>
          <a:srcRect/>
          <a:stretch>
            <a:fillRect/>
          </a:stretch>
        </p:blipFill>
        <p:spPr bwMode="auto">
          <a:xfrm>
            <a:off x="323528" y="4653136"/>
            <a:ext cx="2476500" cy="1695451"/>
          </a:xfrm>
          <a:prstGeom prst="rect">
            <a:avLst/>
          </a:prstGeom>
          <a:noFill/>
        </p:spPr>
      </p:pic>
      <p:pic>
        <p:nvPicPr>
          <p:cNvPr id="3080" name="Picture 8" descr="https://lh5.googleusercontent.com/INBpOhqs-sKD1dBaODteZrFHp0FUbJTd9WfZoFnNHCgEsql-yRUsoD8t-59LJDSx6nPRxmqlgrpv9if-7V7sFFOQgK96gYgtCQ793mtFP2RUID-gmBKLMnaeCv0F=w260"/>
          <p:cNvPicPr>
            <a:picLocks noChangeAspect="1" noChangeArrowheads="1"/>
          </p:cNvPicPr>
          <p:nvPr/>
        </p:nvPicPr>
        <p:blipFill>
          <a:blip r:embed="rId5" cstate="print"/>
          <a:srcRect/>
          <a:stretch>
            <a:fillRect/>
          </a:stretch>
        </p:blipFill>
        <p:spPr bwMode="auto">
          <a:xfrm>
            <a:off x="6667500" y="3952875"/>
            <a:ext cx="2476500" cy="29051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947120"/>
          </a:xfrm>
          <a:solidFill>
            <a:schemeClr val="bg1"/>
          </a:solidFill>
        </p:spPr>
        <p:txBody>
          <a:bodyPr>
            <a:normAutofit fontScale="90000"/>
          </a:bodyPr>
          <a:lstStyle/>
          <a:p>
            <a:r>
              <a:rPr lang="ru-RU" sz="3600" b="1" dirty="0" smtClean="0">
                <a:solidFill>
                  <a:srgbClr val="FF0000"/>
                </a:solidFill>
              </a:rPr>
              <a:t>2. </a:t>
            </a:r>
            <a:r>
              <a:rPr lang="ru-RU" sz="3600" b="1" dirty="0" err="1" smtClean="0">
                <a:solidFill>
                  <a:srgbClr val="FF0000"/>
                </a:solidFill>
              </a:rPr>
              <a:t>Французький</a:t>
            </a:r>
            <a:r>
              <a:rPr lang="ru-RU" sz="3600" b="1" dirty="0" smtClean="0">
                <a:solidFill>
                  <a:srgbClr val="FF0000"/>
                </a:solidFill>
              </a:rPr>
              <a:t> </a:t>
            </a:r>
            <a:r>
              <a:rPr lang="ru-RU" sz="3600" b="1" dirty="0" err="1" smtClean="0">
                <a:solidFill>
                  <a:srgbClr val="FF0000"/>
                </a:solidFill>
              </a:rPr>
              <a:t>інженер-картограф</a:t>
            </a:r>
            <a:r>
              <a:rPr lang="ru-RU" sz="3600" b="1" dirty="0" smtClean="0">
                <a:solidFill>
                  <a:srgbClr val="FF0000"/>
                </a:solidFill>
              </a:rPr>
              <a:t> </a:t>
            </a:r>
            <a:r>
              <a:rPr lang="ru-RU" sz="3600" b="1" dirty="0" err="1" smtClean="0">
                <a:solidFill>
                  <a:srgbClr val="FF0000"/>
                </a:solidFill>
              </a:rPr>
              <a:t>Гійом</a:t>
            </a:r>
            <a:r>
              <a:rPr lang="ru-RU" sz="3600" b="1" dirty="0" smtClean="0">
                <a:solidFill>
                  <a:srgbClr val="FF0000"/>
                </a:solidFill>
              </a:rPr>
              <a:t> де </a:t>
            </a:r>
            <a:r>
              <a:rPr lang="ru-RU" sz="3600" b="1" dirty="0" err="1" smtClean="0">
                <a:solidFill>
                  <a:srgbClr val="FF0000"/>
                </a:solidFill>
              </a:rPr>
              <a:t>Боплан</a:t>
            </a:r>
            <a:r>
              <a:rPr lang="ru-RU" sz="3600" b="1" dirty="0" smtClean="0">
                <a:solidFill>
                  <a:srgbClr val="FF0000"/>
                </a:solidFill>
              </a:rPr>
              <a:t> у </a:t>
            </a:r>
            <a:r>
              <a:rPr lang="ru-RU" sz="3600" b="1" dirty="0" err="1" smtClean="0">
                <a:solidFill>
                  <a:srgbClr val="FF0000"/>
                </a:solidFill>
              </a:rPr>
              <a:t>середині</a:t>
            </a:r>
            <a:r>
              <a:rPr lang="ru-RU" sz="3600" b="1" dirty="0" smtClean="0">
                <a:solidFill>
                  <a:srgbClr val="FF0000"/>
                </a:solidFill>
              </a:rPr>
              <a:t> ХVІІ ст. </a:t>
            </a:r>
            <a:r>
              <a:rPr lang="ru-RU" sz="3600" b="1" dirty="0" err="1" smtClean="0">
                <a:solidFill>
                  <a:srgbClr val="FF0000"/>
                </a:solidFill>
              </a:rPr>
              <a:t>уклав</a:t>
            </a:r>
            <a:r>
              <a:rPr lang="ru-RU" sz="3600" b="1" dirty="0" smtClean="0">
                <a:solidFill>
                  <a:srgbClr val="FF0000"/>
                </a:solidFill>
              </a:rPr>
              <a:t> першу </a:t>
            </a:r>
            <a:r>
              <a:rPr lang="ru-RU" sz="3600" b="1" dirty="0" err="1" smtClean="0">
                <a:solidFill>
                  <a:srgbClr val="FF0000"/>
                </a:solidFill>
              </a:rPr>
              <a:t>детальну</a:t>
            </a:r>
            <a:r>
              <a:rPr lang="ru-RU" sz="3600" b="1" dirty="0" smtClean="0">
                <a:solidFill>
                  <a:srgbClr val="FF0000"/>
                </a:solidFill>
              </a:rPr>
              <a:t> карту </a:t>
            </a:r>
            <a:r>
              <a:rPr lang="ru-RU" sz="3600" b="1" dirty="0" err="1" smtClean="0">
                <a:solidFill>
                  <a:srgbClr val="FF0000"/>
                </a:solidFill>
              </a:rPr>
              <a:t>України</a:t>
            </a:r>
            <a:r>
              <a:rPr lang="ru-RU" sz="3600" b="1" dirty="0" smtClean="0">
                <a:solidFill>
                  <a:srgbClr val="FF0000"/>
                </a:solidFill>
              </a:rPr>
              <a:t>. </a:t>
            </a:r>
            <a:r>
              <a:rPr lang="ru-RU" sz="3600" b="1" dirty="0" err="1" smtClean="0">
                <a:solidFill>
                  <a:srgbClr val="FF0000"/>
                </a:solidFill>
              </a:rPr>
              <a:t>Позначте</a:t>
            </a:r>
            <a:r>
              <a:rPr lang="ru-RU" sz="3600" b="1" dirty="0" smtClean="0">
                <a:solidFill>
                  <a:srgbClr val="FF0000"/>
                </a:solidFill>
              </a:rPr>
              <a:t> </a:t>
            </a:r>
            <a:r>
              <a:rPr lang="ru-RU" sz="3600" b="1" dirty="0" err="1" smtClean="0">
                <a:solidFill>
                  <a:srgbClr val="FF0000"/>
                </a:solidFill>
              </a:rPr>
              <a:t>цю</a:t>
            </a:r>
            <a:r>
              <a:rPr lang="ru-RU" sz="3600" b="1" dirty="0" smtClean="0">
                <a:solidFill>
                  <a:srgbClr val="FF0000"/>
                </a:solidFill>
              </a:rPr>
              <a:t> карту.</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0" y="3861048"/>
            <a:ext cx="9144000" cy="2996952"/>
          </a:xfrm>
        </p:spPr>
        <p:txBody>
          <a:bodyPr>
            <a:normAutofit fontScale="92500" lnSpcReduction="10000"/>
          </a:bodyPr>
          <a:lstStyle/>
          <a:p>
            <a:r>
              <a:rPr lang="ru-RU" sz="3000" b="1" dirty="0" smtClean="0">
                <a:solidFill>
                  <a:srgbClr val="002060"/>
                </a:solidFill>
              </a:rPr>
              <a:t>       А                                        Б</a:t>
            </a:r>
          </a:p>
          <a:p>
            <a:endParaRPr lang="ru-RU" dirty="0" smtClean="0"/>
          </a:p>
          <a:p>
            <a:endParaRPr lang="ru-RU" dirty="0" smtClean="0"/>
          </a:p>
          <a:p>
            <a:endParaRPr lang="ru-RU" dirty="0" smtClean="0"/>
          </a:p>
          <a:p>
            <a:endParaRPr lang="ru-RU" dirty="0" smtClean="0"/>
          </a:p>
          <a:p>
            <a:endParaRPr lang="ru-RU" dirty="0" smtClean="0"/>
          </a:p>
          <a:p>
            <a:r>
              <a:rPr lang="ru-RU" sz="3000" b="1" dirty="0" smtClean="0">
                <a:solidFill>
                  <a:srgbClr val="002060"/>
                </a:solidFill>
              </a:rPr>
              <a:t>       В                                                                              Г </a:t>
            </a:r>
            <a:endParaRPr lang="ru-RU" sz="3000" b="1" dirty="0">
              <a:solidFill>
                <a:srgbClr val="002060"/>
              </a:solidFill>
            </a:endParaRPr>
          </a:p>
        </p:txBody>
      </p:sp>
      <p:pic>
        <p:nvPicPr>
          <p:cNvPr id="2050" name="Picture 2" descr="https://lh6.googleusercontent.com/zb3gCfkKrD2K6iF1pOmRCL_ceBbSqXfhLYrMYS44_61kmZGzBcpJQTzJTJhlhPeYJQDm55j1phfzgtu842ROE60JE4qWaM3rC0_oG-YLt-kNYeSe8LYwYhpDHyJX=w260"/>
          <p:cNvPicPr>
            <a:picLocks noChangeAspect="1" noChangeArrowheads="1"/>
          </p:cNvPicPr>
          <p:nvPr/>
        </p:nvPicPr>
        <p:blipFill>
          <a:blip r:embed="rId2" cstate="print"/>
          <a:srcRect/>
          <a:stretch>
            <a:fillRect/>
          </a:stretch>
        </p:blipFill>
        <p:spPr bwMode="auto">
          <a:xfrm>
            <a:off x="323528" y="1916832"/>
            <a:ext cx="2476500" cy="1819276"/>
          </a:xfrm>
          <a:prstGeom prst="rect">
            <a:avLst/>
          </a:prstGeom>
          <a:noFill/>
        </p:spPr>
      </p:pic>
      <p:pic>
        <p:nvPicPr>
          <p:cNvPr id="2052" name="Picture 4" descr="https://lh6.googleusercontent.com/_YDaVKNkukcG369kW2flShc7M-yT-5WDpX4S0BAeRTVeGHIsRzlVVB9lSmws8QoKZcOpvBnR2EHzRVzz4YdSZeFkrpzWptCDfgTt5fhyeUfPkmzi4NcP3dKH-QF0=w260"/>
          <p:cNvPicPr>
            <a:picLocks noChangeAspect="1" noChangeArrowheads="1"/>
          </p:cNvPicPr>
          <p:nvPr/>
        </p:nvPicPr>
        <p:blipFill>
          <a:blip r:embed="rId3" cstate="print"/>
          <a:srcRect/>
          <a:stretch>
            <a:fillRect/>
          </a:stretch>
        </p:blipFill>
        <p:spPr bwMode="auto">
          <a:xfrm>
            <a:off x="3995936" y="1772816"/>
            <a:ext cx="2476500" cy="1971676"/>
          </a:xfrm>
          <a:prstGeom prst="rect">
            <a:avLst/>
          </a:prstGeom>
          <a:noFill/>
        </p:spPr>
      </p:pic>
      <p:pic>
        <p:nvPicPr>
          <p:cNvPr id="2054" name="Picture 6" descr="https://lh4.googleusercontent.com/z9yA2KAOZJDv-358B5uBhhGJlRv4t91G8H7K0b4n2WKuO2NDdm1y9V3lR21S09gKFTkQlDMPOLGkK3yaYia_Mo1JPe1aJw_w0WHSiJObvxEsVBz6gouOR169ib0N=w260"/>
          <p:cNvPicPr>
            <a:picLocks noChangeAspect="1" noChangeArrowheads="1"/>
          </p:cNvPicPr>
          <p:nvPr/>
        </p:nvPicPr>
        <p:blipFill>
          <a:blip r:embed="rId4" cstate="print"/>
          <a:srcRect/>
          <a:stretch>
            <a:fillRect/>
          </a:stretch>
        </p:blipFill>
        <p:spPr bwMode="auto">
          <a:xfrm>
            <a:off x="395536" y="4437112"/>
            <a:ext cx="2476500" cy="1695451"/>
          </a:xfrm>
          <a:prstGeom prst="rect">
            <a:avLst/>
          </a:prstGeom>
          <a:noFill/>
        </p:spPr>
      </p:pic>
      <p:pic>
        <p:nvPicPr>
          <p:cNvPr id="2056" name="Picture 8" descr="https://lh5.googleusercontent.com/INBpOhqs-sKD1dBaODteZrFHp0FUbJTd9WfZoFnNHCgEsql-yRUsoD8t-59LJDSx6nPRxmqlgrpv9if-7V7sFFOQgK96gYgtCQ793mtFP2RUID-gmBKLMnaeCv0F=w260"/>
          <p:cNvPicPr>
            <a:picLocks noChangeAspect="1" noChangeArrowheads="1"/>
          </p:cNvPicPr>
          <p:nvPr/>
        </p:nvPicPr>
        <p:blipFill>
          <a:blip r:embed="rId5" cstate="print"/>
          <a:srcRect/>
          <a:stretch>
            <a:fillRect/>
          </a:stretch>
        </p:blipFill>
        <p:spPr bwMode="auto">
          <a:xfrm>
            <a:off x="5508104" y="3952875"/>
            <a:ext cx="2476500" cy="2905125"/>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484784"/>
          </a:xfrm>
          <a:solidFill>
            <a:schemeClr val="bg1"/>
          </a:solidFill>
        </p:spPr>
        <p:txBody>
          <a:bodyPr>
            <a:noAutofit/>
          </a:bodyPr>
          <a:lstStyle/>
          <a:p>
            <a:r>
              <a:rPr lang="ru-RU" sz="3200" b="1" dirty="0" smtClean="0">
                <a:solidFill>
                  <a:srgbClr val="FF0000"/>
                </a:solidFill>
              </a:rPr>
              <a:t>3</a:t>
            </a:r>
            <a:r>
              <a:rPr lang="ru-RU" sz="2800" b="1" dirty="0" smtClean="0">
                <a:solidFill>
                  <a:srgbClr val="FF0000"/>
                </a:solidFill>
              </a:rPr>
              <a:t>.  У </a:t>
            </a:r>
            <a:r>
              <a:rPr lang="ru-RU" sz="2800" b="1" dirty="0" err="1" smtClean="0">
                <a:solidFill>
                  <a:srgbClr val="FF0000"/>
                </a:solidFill>
              </a:rPr>
              <a:t>часи</a:t>
            </a:r>
            <a:r>
              <a:rPr lang="ru-RU" sz="2800" b="1" dirty="0" smtClean="0">
                <a:solidFill>
                  <a:srgbClr val="FF0000"/>
                </a:solidFill>
              </a:rPr>
              <a:t> </a:t>
            </a:r>
            <a:r>
              <a:rPr lang="ru-RU" sz="2800" b="1" dirty="0" err="1" smtClean="0">
                <a:solidFill>
                  <a:srgbClr val="FF0000"/>
                </a:solidFill>
              </a:rPr>
              <a:t>Середньовіччя</a:t>
            </a:r>
            <a:r>
              <a:rPr lang="ru-RU" sz="2800" b="1" dirty="0" smtClean="0">
                <a:solidFill>
                  <a:srgbClr val="FF0000"/>
                </a:solidFill>
              </a:rPr>
              <a:t>, </a:t>
            </a:r>
            <a:r>
              <a:rPr lang="ru-RU" sz="2800" b="1" dirty="0" err="1" smtClean="0">
                <a:solidFill>
                  <a:srgbClr val="FF0000"/>
                </a:solidFill>
              </a:rPr>
              <a:t>з</a:t>
            </a:r>
            <a:r>
              <a:rPr lang="ru-RU" sz="2800" b="1" dirty="0" smtClean="0">
                <a:solidFill>
                  <a:srgbClr val="FF0000"/>
                </a:solidFill>
              </a:rPr>
              <a:t> VIII ст., на </a:t>
            </a:r>
            <a:r>
              <a:rPr lang="ru-RU" sz="2800" b="1" dirty="0" err="1" smtClean="0">
                <a:solidFill>
                  <a:srgbClr val="FF0000"/>
                </a:solidFill>
              </a:rPr>
              <a:t>теренах</a:t>
            </a:r>
            <a:r>
              <a:rPr lang="ru-RU" sz="2800" b="1" dirty="0" smtClean="0">
                <a:solidFill>
                  <a:srgbClr val="FF0000"/>
                </a:solidFill>
              </a:rPr>
              <a:t> </a:t>
            </a:r>
            <a:r>
              <a:rPr lang="ru-RU" sz="2800" b="1" dirty="0" err="1" smtClean="0">
                <a:solidFill>
                  <a:srgbClr val="FF0000"/>
                </a:solidFill>
              </a:rPr>
              <a:t>сучасної</a:t>
            </a:r>
            <a:r>
              <a:rPr lang="ru-RU" sz="2800" b="1" dirty="0" smtClean="0">
                <a:solidFill>
                  <a:srgbClr val="FF0000"/>
                </a:solidFill>
              </a:rPr>
              <a:t> </a:t>
            </a:r>
            <a:r>
              <a:rPr lang="ru-RU" sz="2800" b="1" dirty="0" err="1" smtClean="0">
                <a:solidFill>
                  <a:srgbClr val="FF0000"/>
                </a:solidFill>
              </a:rPr>
              <a:t>України</a:t>
            </a:r>
            <a:r>
              <a:rPr lang="ru-RU" sz="2800" b="1" dirty="0" smtClean="0">
                <a:solidFill>
                  <a:srgbClr val="FF0000"/>
                </a:solidFill>
              </a:rPr>
              <a:t> </a:t>
            </a:r>
            <a:r>
              <a:rPr lang="ru-RU" sz="2800" b="1" dirty="0" err="1" smtClean="0">
                <a:solidFill>
                  <a:srgbClr val="FF0000"/>
                </a:solidFill>
              </a:rPr>
              <a:t>існувала</a:t>
            </a:r>
            <a:r>
              <a:rPr lang="ru-RU" sz="2800" b="1" dirty="0" smtClean="0">
                <a:solidFill>
                  <a:srgbClr val="FF0000"/>
                </a:solidFill>
              </a:rPr>
              <a:t> </a:t>
            </a:r>
            <a:r>
              <a:rPr lang="ru-RU" sz="2800" b="1" dirty="0" err="1" smtClean="0">
                <a:solidFill>
                  <a:srgbClr val="FF0000"/>
                </a:solidFill>
              </a:rPr>
              <a:t>могутня</a:t>
            </a:r>
            <a:r>
              <a:rPr lang="ru-RU" sz="2800" b="1" dirty="0" smtClean="0">
                <a:solidFill>
                  <a:srgbClr val="FF0000"/>
                </a:solidFill>
              </a:rPr>
              <a:t> </a:t>
            </a:r>
            <a:r>
              <a:rPr lang="ru-RU" sz="2800" b="1" dirty="0" err="1" smtClean="0">
                <a:solidFill>
                  <a:srgbClr val="FF0000"/>
                </a:solidFill>
              </a:rPr>
              <a:t>Київська</a:t>
            </a:r>
            <a:r>
              <a:rPr lang="ru-RU" sz="2800" b="1" dirty="0" smtClean="0">
                <a:solidFill>
                  <a:srgbClr val="FF0000"/>
                </a:solidFill>
              </a:rPr>
              <a:t> </a:t>
            </a:r>
            <a:r>
              <a:rPr lang="ru-RU" sz="2800" b="1" dirty="0" smtClean="0">
                <a:solidFill>
                  <a:srgbClr val="FF0000"/>
                </a:solidFill>
              </a:rPr>
              <a:t>держава. </a:t>
            </a:r>
            <a:r>
              <a:rPr lang="ru-RU" sz="2800" b="1" dirty="0" smtClean="0">
                <a:solidFill>
                  <a:srgbClr val="FF0000"/>
                </a:solidFill>
              </a:rPr>
              <a:t>На </a:t>
            </a:r>
            <a:r>
              <a:rPr lang="ru-RU" sz="2800" b="1" dirty="0" err="1" smtClean="0">
                <a:solidFill>
                  <a:srgbClr val="FF0000"/>
                </a:solidFill>
              </a:rPr>
              <a:t>якій</a:t>
            </a:r>
            <a:r>
              <a:rPr lang="ru-RU" sz="2800" b="1" dirty="0" smtClean="0">
                <a:solidFill>
                  <a:srgbClr val="FF0000"/>
                </a:solidFill>
              </a:rPr>
              <a:t> </a:t>
            </a:r>
            <a:r>
              <a:rPr lang="ru-RU" sz="2800" b="1" dirty="0" err="1" smtClean="0">
                <a:solidFill>
                  <a:srgbClr val="FF0000"/>
                </a:solidFill>
              </a:rPr>
              <a:t>карті</a:t>
            </a:r>
            <a:r>
              <a:rPr lang="ru-RU" sz="2800" b="1" dirty="0" smtClean="0">
                <a:solidFill>
                  <a:srgbClr val="FF0000"/>
                </a:solidFill>
              </a:rPr>
              <a:t> вона </a:t>
            </a:r>
            <a:r>
              <a:rPr lang="ru-RU" sz="2800" b="1" dirty="0" err="1" smtClean="0">
                <a:solidFill>
                  <a:srgbClr val="FF0000"/>
                </a:solidFill>
              </a:rPr>
              <a:t>зображена</a:t>
            </a:r>
            <a:r>
              <a:rPr lang="ru-RU" sz="2800" b="1" dirty="0" smtClean="0">
                <a:solidFill>
                  <a:srgbClr val="FF0000"/>
                </a:solidFill>
              </a:rPr>
              <a:t>?</a:t>
            </a:r>
            <a:endParaRPr lang="ru-RU" sz="2800" b="1" dirty="0">
              <a:solidFill>
                <a:srgbClr val="FF0000"/>
              </a:solidFill>
            </a:endParaRPr>
          </a:p>
        </p:txBody>
      </p:sp>
      <p:sp>
        <p:nvSpPr>
          <p:cNvPr id="3" name="Содержимое 2"/>
          <p:cNvSpPr>
            <a:spLocks noGrp="1"/>
          </p:cNvSpPr>
          <p:nvPr>
            <p:ph idx="1"/>
          </p:nvPr>
        </p:nvSpPr>
        <p:spPr>
          <a:xfrm>
            <a:off x="0" y="3573016"/>
            <a:ext cx="8769152" cy="3284984"/>
          </a:xfrm>
        </p:spPr>
        <p:txBody>
          <a:bodyPr>
            <a:normAutofit lnSpcReduction="10000"/>
          </a:bodyPr>
          <a:lstStyle/>
          <a:p>
            <a:r>
              <a:rPr lang="ru-RU" b="1" dirty="0" smtClean="0">
                <a:solidFill>
                  <a:srgbClr val="002060"/>
                </a:solidFill>
              </a:rPr>
              <a:t>        А                                                           Б</a:t>
            </a: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r>
              <a:rPr lang="ru-RU" b="1" dirty="0" smtClean="0">
                <a:solidFill>
                  <a:srgbClr val="002060"/>
                </a:solidFill>
              </a:rPr>
              <a:t>         В                                                      Г</a:t>
            </a: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endParaRPr lang="ru-RU" b="1" dirty="0">
              <a:solidFill>
                <a:srgbClr val="002060"/>
              </a:solidFill>
            </a:endParaRPr>
          </a:p>
        </p:txBody>
      </p:sp>
      <p:pic>
        <p:nvPicPr>
          <p:cNvPr id="1026" name="Picture 2" descr="https://lh6.googleusercontent.com/zb3gCfkKrD2K6iF1pOmRCL_ceBbSqXfhLYrMYS44_61kmZGzBcpJQTzJTJhlhPeYJQDm55j1phfzgtu842ROE60JE4qWaM3rC0_oG-YLt-kNYeSe8LYwYhpDHyJX=w260"/>
          <p:cNvPicPr>
            <a:picLocks noChangeAspect="1" noChangeArrowheads="1"/>
          </p:cNvPicPr>
          <p:nvPr/>
        </p:nvPicPr>
        <p:blipFill>
          <a:blip r:embed="rId2" cstate="print"/>
          <a:srcRect/>
          <a:stretch>
            <a:fillRect/>
          </a:stretch>
        </p:blipFill>
        <p:spPr bwMode="auto">
          <a:xfrm>
            <a:off x="251520" y="1556792"/>
            <a:ext cx="2476500" cy="1963292"/>
          </a:xfrm>
          <a:prstGeom prst="rect">
            <a:avLst/>
          </a:prstGeom>
          <a:noFill/>
        </p:spPr>
      </p:pic>
      <p:pic>
        <p:nvPicPr>
          <p:cNvPr id="1028" name="Picture 4" descr="https://lh6.googleusercontent.com/_YDaVKNkukcG369kW2flShc7M-yT-5WDpX4S0BAeRTVeGHIsRzlVVB9lSmws8QoKZcOpvBnR2EHzRVzz4YdSZeFkrpzWptCDfgTt5fhyeUfPkmzi4NcP3dKH-QF0=w260"/>
          <p:cNvPicPr>
            <a:picLocks noChangeAspect="1" noChangeArrowheads="1"/>
          </p:cNvPicPr>
          <p:nvPr/>
        </p:nvPicPr>
        <p:blipFill>
          <a:blip r:embed="rId3" cstate="print"/>
          <a:srcRect/>
          <a:stretch>
            <a:fillRect/>
          </a:stretch>
        </p:blipFill>
        <p:spPr bwMode="auto">
          <a:xfrm>
            <a:off x="5724128" y="1628800"/>
            <a:ext cx="2476500" cy="1971676"/>
          </a:xfrm>
          <a:prstGeom prst="rect">
            <a:avLst/>
          </a:prstGeom>
          <a:noFill/>
        </p:spPr>
      </p:pic>
      <p:pic>
        <p:nvPicPr>
          <p:cNvPr id="1030" name="Picture 6" descr="https://lh4.googleusercontent.com/z9yA2KAOZJDv-358B5uBhhGJlRv4t91G8H7K0b4n2WKuO2NDdm1y9V3lR21S09gKFTkQlDMPOLGkK3yaYia_Mo1JPe1aJw_w0WHSiJObvxEsVBz6gouOR169ib0N=w260"/>
          <p:cNvPicPr>
            <a:picLocks noChangeAspect="1" noChangeArrowheads="1"/>
          </p:cNvPicPr>
          <p:nvPr/>
        </p:nvPicPr>
        <p:blipFill>
          <a:blip r:embed="rId4" cstate="print"/>
          <a:srcRect/>
          <a:stretch>
            <a:fillRect/>
          </a:stretch>
        </p:blipFill>
        <p:spPr bwMode="auto">
          <a:xfrm>
            <a:off x="323528" y="4221088"/>
            <a:ext cx="2476500" cy="1695451"/>
          </a:xfrm>
          <a:prstGeom prst="rect">
            <a:avLst/>
          </a:prstGeom>
          <a:noFill/>
        </p:spPr>
      </p:pic>
      <p:pic>
        <p:nvPicPr>
          <p:cNvPr id="1032" name="Picture 8" descr="https://lh5.googleusercontent.com/INBpOhqs-sKD1dBaODteZrFHp0FUbJTd9WfZoFnNHCgEsql-yRUsoD8t-59LJDSx6nPRxmqlgrpv9if-7V7sFFOQgK96gYgtCQ793mtFP2RUID-gmBKLMnaeCv0F=w260"/>
          <p:cNvPicPr>
            <a:picLocks noChangeAspect="1" noChangeArrowheads="1"/>
          </p:cNvPicPr>
          <p:nvPr/>
        </p:nvPicPr>
        <p:blipFill>
          <a:blip r:embed="rId5" cstate="print"/>
          <a:srcRect/>
          <a:stretch>
            <a:fillRect/>
          </a:stretch>
        </p:blipFill>
        <p:spPr bwMode="auto">
          <a:xfrm>
            <a:off x="3851920" y="3952875"/>
            <a:ext cx="2476500" cy="2905125"/>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692696"/>
            <a:ext cx="9144000" cy="6165304"/>
          </a:xfrm>
        </p:spPr>
        <p:txBody>
          <a:bodyPr>
            <a:normAutofit/>
          </a:bodyPr>
          <a:lstStyle/>
          <a:p>
            <a:r>
              <a:rPr lang="ru-RU" b="1" dirty="0" smtClean="0">
                <a:solidFill>
                  <a:srgbClr val="FF0000"/>
                </a:solidFill>
              </a:rPr>
              <a:t>4. У </a:t>
            </a:r>
            <a:r>
              <a:rPr lang="ru-RU" b="1" dirty="0" err="1" smtClean="0">
                <a:solidFill>
                  <a:srgbClr val="FF0000"/>
                </a:solidFill>
              </a:rPr>
              <a:t>часи</a:t>
            </a:r>
            <a:r>
              <a:rPr lang="ru-RU" b="1" dirty="0" smtClean="0">
                <a:solidFill>
                  <a:srgbClr val="FF0000"/>
                </a:solidFill>
              </a:rPr>
              <a:t> </a:t>
            </a:r>
            <a:r>
              <a:rPr lang="ru-RU" b="1" dirty="0" err="1" smtClean="0">
                <a:solidFill>
                  <a:srgbClr val="FF0000"/>
                </a:solidFill>
              </a:rPr>
              <a:t>Середньовіччя</a:t>
            </a:r>
            <a:r>
              <a:rPr lang="ru-RU" b="1" dirty="0" smtClean="0">
                <a:solidFill>
                  <a:srgbClr val="FF0000"/>
                </a:solidFill>
              </a:rPr>
              <a:t>, </a:t>
            </a:r>
            <a:r>
              <a:rPr lang="ru-RU" b="1" dirty="0" err="1" smtClean="0">
                <a:solidFill>
                  <a:srgbClr val="FF0000"/>
                </a:solidFill>
              </a:rPr>
              <a:t>з</a:t>
            </a:r>
            <a:r>
              <a:rPr lang="ru-RU" b="1" dirty="0" smtClean="0">
                <a:solidFill>
                  <a:srgbClr val="FF0000"/>
                </a:solidFill>
              </a:rPr>
              <a:t> </a:t>
            </a:r>
            <a:r>
              <a:rPr lang="en-US" b="1" dirty="0" smtClean="0">
                <a:solidFill>
                  <a:srgbClr val="FF0000"/>
                </a:solidFill>
              </a:rPr>
              <a:t>VIII </a:t>
            </a:r>
            <a:r>
              <a:rPr lang="ru-RU" b="1" dirty="0" smtClean="0">
                <a:solidFill>
                  <a:srgbClr val="FF0000"/>
                </a:solidFill>
              </a:rPr>
              <a:t>ст., на </a:t>
            </a:r>
            <a:r>
              <a:rPr lang="ru-RU" b="1" dirty="0" err="1" smtClean="0">
                <a:solidFill>
                  <a:srgbClr val="FF0000"/>
                </a:solidFill>
              </a:rPr>
              <a:t>теренах</a:t>
            </a:r>
            <a:r>
              <a:rPr lang="ru-RU" b="1" dirty="0" smtClean="0">
                <a:solidFill>
                  <a:srgbClr val="FF0000"/>
                </a:solidFill>
              </a:rPr>
              <a:t> </a:t>
            </a:r>
            <a:r>
              <a:rPr lang="ru-RU" b="1" dirty="0" err="1" smtClean="0">
                <a:solidFill>
                  <a:srgbClr val="FF0000"/>
                </a:solidFill>
              </a:rPr>
              <a:t>сучасної</a:t>
            </a:r>
            <a:r>
              <a:rPr lang="ru-RU" b="1" dirty="0" smtClean="0">
                <a:solidFill>
                  <a:srgbClr val="FF0000"/>
                </a:solidFill>
              </a:rPr>
              <a:t> </a:t>
            </a:r>
            <a:r>
              <a:rPr lang="ru-RU" b="1" dirty="0" err="1" smtClean="0">
                <a:solidFill>
                  <a:srgbClr val="FF0000"/>
                </a:solidFill>
              </a:rPr>
              <a:t>України</a:t>
            </a:r>
            <a:r>
              <a:rPr lang="ru-RU" b="1" dirty="0" smtClean="0">
                <a:solidFill>
                  <a:srgbClr val="FF0000"/>
                </a:solidFill>
              </a:rPr>
              <a:t> </a:t>
            </a:r>
            <a:r>
              <a:rPr lang="ru-RU" b="1" dirty="0" err="1" smtClean="0">
                <a:solidFill>
                  <a:srgbClr val="FF0000"/>
                </a:solidFill>
              </a:rPr>
              <a:t>існувала</a:t>
            </a:r>
            <a:r>
              <a:rPr lang="ru-RU" b="1" dirty="0" smtClean="0">
                <a:solidFill>
                  <a:srgbClr val="FF0000"/>
                </a:solidFill>
              </a:rPr>
              <a:t> </a:t>
            </a:r>
            <a:r>
              <a:rPr lang="ru-RU" b="1" dirty="0" err="1" smtClean="0">
                <a:solidFill>
                  <a:srgbClr val="FF0000"/>
                </a:solidFill>
              </a:rPr>
              <a:t>могутня</a:t>
            </a:r>
            <a:r>
              <a:rPr lang="ru-RU" b="1" dirty="0" smtClean="0">
                <a:solidFill>
                  <a:srgbClr val="FF0000"/>
                </a:solidFill>
              </a:rPr>
              <a:t> </a:t>
            </a:r>
            <a:r>
              <a:rPr lang="ru-RU" b="1" dirty="0" err="1" smtClean="0">
                <a:solidFill>
                  <a:srgbClr val="FF0000"/>
                </a:solidFill>
              </a:rPr>
              <a:t>Київська</a:t>
            </a:r>
            <a:r>
              <a:rPr lang="ru-RU" b="1" dirty="0" smtClean="0">
                <a:solidFill>
                  <a:srgbClr val="FF0000"/>
                </a:solidFill>
              </a:rPr>
              <a:t> держава. Як </a:t>
            </a:r>
            <a:r>
              <a:rPr lang="ru-RU" b="1" dirty="0" err="1" smtClean="0">
                <a:solidFill>
                  <a:srgbClr val="FF0000"/>
                </a:solidFill>
              </a:rPr>
              <a:t>її</a:t>
            </a:r>
            <a:r>
              <a:rPr lang="ru-RU" b="1" dirty="0" smtClean="0">
                <a:solidFill>
                  <a:srgbClr val="FF0000"/>
                </a:solidFill>
              </a:rPr>
              <a:t> </a:t>
            </a:r>
            <a:r>
              <a:rPr lang="ru-RU" b="1" dirty="0" err="1" smtClean="0">
                <a:solidFill>
                  <a:srgbClr val="FF0000"/>
                </a:solidFill>
              </a:rPr>
              <a:t>називали</a:t>
            </a:r>
            <a:r>
              <a:rPr lang="ru-RU" b="1" dirty="0" smtClean="0">
                <a:solidFill>
                  <a:srgbClr val="FF0000"/>
                </a:solidFill>
              </a:rPr>
              <a:t>?</a:t>
            </a:r>
          </a:p>
          <a:p>
            <a:r>
              <a:rPr lang="ru-RU" b="1" dirty="0" smtClean="0">
                <a:solidFill>
                  <a:srgbClr val="002060"/>
                </a:solidFill>
              </a:rPr>
              <a:t>А) </a:t>
            </a:r>
            <a:r>
              <a:rPr lang="ru-RU" b="1" dirty="0" err="1" smtClean="0">
                <a:solidFill>
                  <a:srgbClr val="002060"/>
                </a:solidFill>
              </a:rPr>
              <a:t>Україна</a:t>
            </a:r>
            <a:r>
              <a:rPr lang="ru-RU" b="1" dirty="0" smtClean="0">
                <a:solidFill>
                  <a:srgbClr val="002060"/>
                </a:solidFill>
              </a:rPr>
              <a:t>;</a:t>
            </a:r>
            <a:endParaRPr lang="ru-RU" b="1" dirty="0" smtClean="0">
              <a:solidFill>
                <a:srgbClr val="002060"/>
              </a:solidFill>
            </a:endParaRPr>
          </a:p>
          <a:p>
            <a:r>
              <a:rPr lang="ru-RU" b="1" dirty="0" smtClean="0">
                <a:solidFill>
                  <a:srgbClr val="002060"/>
                </a:solidFill>
              </a:rPr>
              <a:t>Б) </a:t>
            </a:r>
            <a:r>
              <a:rPr lang="ru-RU" b="1" dirty="0" err="1" smtClean="0">
                <a:solidFill>
                  <a:srgbClr val="002060"/>
                </a:solidFill>
              </a:rPr>
              <a:t>Сарматія</a:t>
            </a:r>
            <a:r>
              <a:rPr lang="ru-RU" b="1" dirty="0" smtClean="0">
                <a:solidFill>
                  <a:srgbClr val="002060"/>
                </a:solidFill>
              </a:rPr>
              <a:t>;</a:t>
            </a:r>
            <a:endParaRPr lang="ru-RU" b="1" dirty="0" smtClean="0">
              <a:solidFill>
                <a:srgbClr val="002060"/>
              </a:solidFill>
            </a:endParaRPr>
          </a:p>
          <a:p>
            <a:r>
              <a:rPr lang="ru-RU" b="1" dirty="0" smtClean="0">
                <a:solidFill>
                  <a:srgbClr val="002060"/>
                </a:solidFill>
              </a:rPr>
              <a:t>В) Русь </a:t>
            </a:r>
            <a:r>
              <a:rPr lang="ru-RU" b="1" dirty="0" smtClean="0">
                <a:solidFill>
                  <a:srgbClr val="002060"/>
                </a:solidFill>
              </a:rPr>
              <a:t>(</a:t>
            </a:r>
            <a:r>
              <a:rPr lang="ru-RU" b="1" dirty="0" err="1" smtClean="0">
                <a:solidFill>
                  <a:srgbClr val="002060"/>
                </a:solidFill>
              </a:rPr>
              <a:t>Київська</a:t>
            </a:r>
            <a:r>
              <a:rPr lang="ru-RU" b="1" dirty="0" smtClean="0">
                <a:solidFill>
                  <a:srgbClr val="002060"/>
                </a:solidFill>
              </a:rPr>
              <a:t> Русь</a:t>
            </a:r>
            <a:r>
              <a:rPr lang="ru-RU" b="1" dirty="0" smtClean="0">
                <a:solidFill>
                  <a:srgbClr val="002060"/>
                </a:solidFill>
              </a:rPr>
              <a:t>);</a:t>
            </a:r>
            <a:endParaRPr lang="ru-RU" b="1" dirty="0" smtClean="0">
              <a:solidFill>
                <a:srgbClr val="002060"/>
              </a:solidFill>
            </a:endParaRPr>
          </a:p>
          <a:p>
            <a:r>
              <a:rPr lang="ru-RU" b="1" dirty="0" smtClean="0">
                <a:solidFill>
                  <a:srgbClr val="002060"/>
                </a:solidFill>
              </a:rPr>
              <a:t>Г) </a:t>
            </a:r>
            <a:r>
              <a:rPr lang="ru-RU" b="1" dirty="0" err="1" smtClean="0">
                <a:solidFill>
                  <a:srgbClr val="002060"/>
                </a:solidFill>
              </a:rPr>
              <a:t>Росія</a:t>
            </a:r>
            <a:r>
              <a:rPr lang="ru-RU" b="1" dirty="0" smtClean="0">
                <a:solidFill>
                  <a:srgbClr val="002060"/>
                </a:solidFill>
              </a:rPr>
              <a:t>.</a:t>
            </a:r>
            <a:endParaRPr lang="ru-RU" b="1" dirty="0" smtClean="0">
              <a:solidFill>
                <a:srgbClr val="002060"/>
              </a:solidFill>
            </a:endParaRPr>
          </a:p>
          <a:p>
            <a:r>
              <a:rPr lang="ru-RU" b="1" dirty="0" smtClean="0">
                <a:solidFill>
                  <a:srgbClr val="FF0000"/>
                </a:solidFill>
              </a:rPr>
              <a:t>5. </a:t>
            </a:r>
            <a:r>
              <a:rPr lang="ru-RU" b="1" dirty="0" err="1" smtClean="0">
                <a:solidFill>
                  <a:srgbClr val="FF0000"/>
                </a:solidFill>
              </a:rPr>
              <a:t>Назва</a:t>
            </a:r>
            <a:r>
              <a:rPr lang="ru-RU" b="1" dirty="0" smtClean="0">
                <a:solidFill>
                  <a:srgbClr val="FF0000"/>
                </a:solidFill>
              </a:rPr>
              <a:t> </a:t>
            </a:r>
            <a:r>
              <a:rPr lang="ru-RU" b="1" dirty="0" err="1" smtClean="0">
                <a:solidFill>
                  <a:srgbClr val="FF0000"/>
                </a:solidFill>
              </a:rPr>
              <a:t>Україна</a:t>
            </a:r>
            <a:r>
              <a:rPr lang="ru-RU" b="1" dirty="0" smtClean="0">
                <a:solidFill>
                  <a:srgbClr val="FF0000"/>
                </a:solidFill>
              </a:rPr>
              <a:t> </a:t>
            </a:r>
            <a:r>
              <a:rPr lang="ru-RU" b="1" dirty="0" err="1" smtClean="0">
                <a:solidFill>
                  <a:srgbClr val="FF0000"/>
                </a:solidFill>
              </a:rPr>
              <a:t>вперще</a:t>
            </a:r>
            <a:r>
              <a:rPr lang="ru-RU" b="1" dirty="0" smtClean="0">
                <a:solidFill>
                  <a:srgbClr val="FF0000"/>
                </a:solidFill>
              </a:rPr>
              <a:t> </a:t>
            </a:r>
            <a:r>
              <a:rPr lang="ru-RU" b="1" dirty="0" err="1" smtClean="0">
                <a:solidFill>
                  <a:srgbClr val="FF0000"/>
                </a:solidFill>
              </a:rPr>
              <a:t>зустрічається</a:t>
            </a:r>
            <a:r>
              <a:rPr lang="ru-RU" b="1" dirty="0" smtClean="0">
                <a:solidFill>
                  <a:srgbClr val="FF0000"/>
                </a:solidFill>
              </a:rPr>
              <a:t> в </a:t>
            </a:r>
            <a:r>
              <a:rPr lang="ru-RU" b="1" dirty="0" err="1" smtClean="0">
                <a:solidFill>
                  <a:srgbClr val="FF0000"/>
                </a:solidFill>
              </a:rPr>
              <a:t>Київському</a:t>
            </a:r>
            <a:r>
              <a:rPr lang="ru-RU" b="1" dirty="0" smtClean="0">
                <a:solidFill>
                  <a:srgbClr val="FF0000"/>
                </a:solidFill>
              </a:rPr>
              <a:t> </a:t>
            </a:r>
            <a:r>
              <a:rPr lang="ru-RU" b="1" dirty="0" err="1" smtClean="0">
                <a:solidFill>
                  <a:srgbClr val="FF0000"/>
                </a:solidFill>
              </a:rPr>
              <a:t>літописі</a:t>
            </a:r>
            <a:r>
              <a:rPr lang="ru-RU" b="1" dirty="0" smtClean="0">
                <a:solidFill>
                  <a:srgbClr val="FF0000"/>
                </a:solidFill>
              </a:rPr>
              <a:t> </a:t>
            </a:r>
            <a:r>
              <a:rPr lang="ru-RU" b="1" dirty="0" err="1" smtClean="0">
                <a:solidFill>
                  <a:srgbClr val="FF0000"/>
                </a:solidFill>
              </a:rPr>
              <a:t>від</a:t>
            </a:r>
            <a:r>
              <a:rPr lang="ru-RU" b="1" dirty="0" smtClean="0">
                <a:solidFill>
                  <a:srgbClr val="FF0000"/>
                </a:solidFill>
              </a:rPr>
              <a:t> </a:t>
            </a:r>
            <a:r>
              <a:rPr lang="ru-RU" b="1" dirty="0" smtClean="0">
                <a:solidFill>
                  <a:srgbClr val="FF0000"/>
                </a:solidFill>
              </a:rPr>
              <a:t>року:</a:t>
            </a:r>
            <a:endParaRPr lang="ru-RU" b="1" dirty="0" smtClean="0">
              <a:solidFill>
                <a:srgbClr val="FF0000"/>
              </a:solidFill>
            </a:endParaRPr>
          </a:p>
          <a:p>
            <a:r>
              <a:rPr lang="ru-RU" b="1" dirty="0" smtClean="0">
                <a:solidFill>
                  <a:srgbClr val="002060"/>
                </a:solidFill>
              </a:rPr>
              <a:t>А) 988 </a:t>
            </a:r>
            <a:r>
              <a:rPr lang="ru-RU" b="1" dirty="0" smtClean="0">
                <a:solidFill>
                  <a:srgbClr val="002060"/>
                </a:solidFill>
              </a:rPr>
              <a:t>р.</a:t>
            </a:r>
          </a:p>
          <a:p>
            <a:r>
              <a:rPr lang="ru-RU" b="1" dirty="0" smtClean="0">
                <a:solidFill>
                  <a:srgbClr val="002060"/>
                </a:solidFill>
              </a:rPr>
              <a:t>Б) 1187 р</a:t>
            </a:r>
            <a:r>
              <a:rPr lang="ru-RU" b="1" dirty="0" smtClean="0">
                <a:solidFill>
                  <a:srgbClr val="002060"/>
                </a:solidFill>
              </a:rPr>
              <a:t>.</a:t>
            </a:r>
          </a:p>
          <a:p>
            <a:r>
              <a:rPr lang="ru-RU" b="1" dirty="0" smtClean="0">
                <a:solidFill>
                  <a:srgbClr val="002060"/>
                </a:solidFill>
              </a:rPr>
              <a:t>В) 1240 </a:t>
            </a:r>
            <a:r>
              <a:rPr lang="ru-RU" b="1" dirty="0" smtClean="0">
                <a:solidFill>
                  <a:srgbClr val="002060"/>
                </a:solidFill>
              </a:rPr>
              <a:t>р.</a:t>
            </a:r>
          </a:p>
          <a:p>
            <a:r>
              <a:rPr lang="ru-RU" b="1" smtClean="0">
                <a:solidFill>
                  <a:srgbClr val="002060"/>
                </a:solidFill>
              </a:rPr>
              <a:t>Г) 1991 </a:t>
            </a:r>
            <a:r>
              <a:rPr lang="ru-RU" b="1" dirty="0" smtClean="0">
                <a:solidFill>
                  <a:srgbClr val="002060"/>
                </a:solidFill>
              </a:rPr>
              <a:t>р</a:t>
            </a:r>
            <a:r>
              <a:rPr lang="ru-RU" b="1" dirty="0" smtClean="0">
                <a:solidFill>
                  <a:srgbClr val="002060"/>
                </a:solidFill>
              </a:rPr>
              <a:t>.</a:t>
            </a:r>
          </a:p>
          <a:p>
            <a:endParaRPr lang="ru-RU" b="1" dirty="0">
              <a:solidFill>
                <a:srgbClr val="00206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1066800"/>
          </a:xfrm>
        </p:spPr>
        <p:txBody>
          <a:bodyPr>
            <a:normAutofit/>
          </a:bodyPr>
          <a:lstStyle/>
          <a:p>
            <a:r>
              <a:rPr lang="ru-RU" sz="3600" b="1" dirty="0" smtClean="0">
                <a:solidFill>
                  <a:srgbClr val="FF0000"/>
                </a:solidFill>
              </a:rPr>
              <a:t>6. На </a:t>
            </a:r>
            <a:r>
              <a:rPr lang="ru-RU" sz="3600" b="1" dirty="0" err="1" smtClean="0">
                <a:solidFill>
                  <a:srgbClr val="FF0000"/>
                </a:solidFill>
              </a:rPr>
              <a:t>карті</a:t>
            </a:r>
            <a:r>
              <a:rPr lang="ru-RU" sz="3600" b="1" dirty="0" smtClean="0">
                <a:solidFill>
                  <a:srgbClr val="FF0000"/>
                </a:solidFill>
              </a:rPr>
              <a:t> </a:t>
            </a:r>
            <a:r>
              <a:rPr lang="ru-RU" sz="3600" b="1" dirty="0" err="1" smtClean="0">
                <a:solidFill>
                  <a:srgbClr val="FF0000"/>
                </a:solidFill>
              </a:rPr>
              <a:t>позначено</a:t>
            </a:r>
            <a:r>
              <a:rPr lang="ru-RU" sz="3600" b="1" dirty="0" smtClean="0">
                <a:solidFill>
                  <a:srgbClr val="FF0000"/>
                </a:solidFill>
              </a:rPr>
              <a:t>:</a:t>
            </a:r>
            <a:endParaRPr lang="ru-RU" sz="3600" b="1" dirty="0">
              <a:solidFill>
                <a:srgbClr val="FF0000"/>
              </a:solidFill>
            </a:endParaRPr>
          </a:p>
        </p:txBody>
      </p:sp>
      <p:sp>
        <p:nvSpPr>
          <p:cNvPr id="3" name="Содержимое 2"/>
          <p:cNvSpPr>
            <a:spLocks noGrp="1"/>
          </p:cNvSpPr>
          <p:nvPr>
            <p:ph idx="1"/>
          </p:nvPr>
        </p:nvSpPr>
        <p:spPr>
          <a:xfrm>
            <a:off x="0" y="4509120"/>
            <a:ext cx="9144000" cy="3533024"/>
          </a:xfrm>
        </p:spPr>
        <p:txBody>
          <a:bodyPr>
            <a:normAutofit/>
          </a:bodyPr>
          <a:lstStyle/>
          <a:p>
            <a:r>
              <a:rPr lang="ru-RU" b="1" dirty="0" smtClean="0">
                <a:solidFill>
                  <a:srgbClr val="002060"/>
                </a:solidFill>
              </a:rPr>
              <a:t>А) </a:t>
            </a:r>
            <a:r>
              <a:rPr lang="ru-RU" b="1" dirty="0" err="1" smtClean="0">
                <a:solidFill>
                  <a:srgbClr val="002060"/>
                </a:solidFill>
              </a:rPr>
              <a:t>адміністративний</a:t>
            </a:r>
            <a:r>
              <a:rPr lang="ru-RU" b="1" dirty="0" smtClean="0">
                <a:solidFill>
                  <a:srgbClr val="002060"/>
                </a:solidFill>
              </a:rPr>
              <a:t> </a:t>
            </a:r>
            <a:r>
              <a:rPr lang="ru-RU" b="1" dirty="0" err="1" smtClean="0">
                <a:solidFill>
                  <a:srgbClr val="002060"/>
                </a:solidFill>
              </a:rPr>
              <a:t>поділ</a:t>
            </a:r>
            <a:r>
              <a:rPr lang="ru-RU" b="1" dirty="0" smtClean="0">
                <a:solidFill>
                  <a:srgbClr val="002060"/>
                </a:solidFill>
              </a:rPr>
              <a:t> </a:t>
            </a:r>
            <a:r>
              <a:rPr lang="ru-RU" b="1" dirty="0" err="1" smtClean="0">
                <a:solidFill>
                  <a:srgbClr val="002060"/>
                </a:solidFill>
              </a:rPr>
              <a:t>України</a:t>
            </a:r>
            <a:r>
              <a:rPr lang="ru-RU" b="1" dirty="0" smtClean="0">
                <a:solidFill>
                  <a:srgbClr val="002060"/>
                </a:solidFill>
              </a:rPr>
              <a:t>;</a:t>
            </a:r>
          </a:p>
          <a:p>
            <a:r>
              <a:rPr lang="ru-RU" b="1" dirty="0" smtClean="0">
                <a:solidFill>
                  <a:srgbClr val="002060"/>
                </a:solidFill>
              </a:rPr>
              <a:t>Б) </a:t>
            </a:r>
            <a:r>
              <a:rPr lang="ru-RU" b="1" dirty="0" err="1" smtClean="0">
                <a:solidFill>
                  <a:srgbClr val="002060"/>
                </a:solidFill>
              </a:rPr>
              <a:t>історико-географічні</a:t>
            </a:r>
            <a:r>
              <a:rPr lang="ru-RU" b="1" dirty="0" smtClean="0">
                <a:solidFill>
                  <a:srgbClr val="002060"/>
                </a:solidFill>
              </a:rPr>
              <a:t> </a:t>
            </a:r>
            <a:r>
              <a:rPr lang="ru-RU" b="1" dirty="0" err="1" smtClean="0">
                <a:solidFill>
                  <a:srgbClr val="002060"/>
                </a:solidFill>
              </a:rPr>
              <a:t>регіони</a:t>
            </a:r>
            <a:r>
              <a:rPr lang="ru-RU" b="1" dirty="0" smtClean="0">
                <a:solidFill>
                  <a:srgbClr val="002060"/>
                </a:solidFill>
              </a:rPr>
              <a:t> </a:t>
            </a:r>
            <a:r>
              <a:rPr lang="ru-RU" b="1" dirty="0" err="1" smtClean="0">
                <a:solidFill>
                  <a:srgbClr val="002060"/>
                </a:solidFill>
              </a:rPr>
              <a:t>України</a:t>
            </a:r>
            <a:r>
              <a:rPr lang="ru-RU" b="1" dirty="0" smtClean="0">
                <a:solidFill>
                  <a:srgbClr val="002060"/>
                </a:solidFill>
              </a:rPr>
              <a:t>;</a:t>
            </a:r>
          </a:p>
          <a:p>
            <a:r>
              <a:rPr lang="ru-RU" b="1" dirty="0" smtClean="0">
                <a:solidFill>
                  <a:srgbClr val="002060"/>
                </a:solidFill>
              </a:rPr>
              <a:t>В) </a:t>
            </a:r>
            <a:r>
              <a:rPr lang="ru-RU" b="1" dirty="0" err="1" smtClean="0">
                <a:solidFill>
                  <a:srgbClr val="002060"/>
                </a:solidFill>
              </a:rPr>
              <a:t>князівства</a:t>
            </a:r>
            <a:r>
              <a:rPr lang="ru-RU" b="1" dirty="0" smtClean="0">
                <a:solidFill>
                  <a:srgbClr val="002060"/>
                </a:solidFill>
              </a:rPr>
              <a:t> </a:t>
            </a:r>
            <a:r>
              <a:rPr lang="ru-RU" b="1" dirty="0" err="1" smtClean="0">
                <a:solidFill>
                  <a:srgbClr val="002060"/>
                </a:solidFill>
              </a:rPr>
              <a:t>Київської</a:t>
            </a:r>
            <a:r>
              <a:rPr lang="ru-RU" b="1" dirty="0" smtClean="0">
                <a:solidFill>
                  <a:srgbClr val="002060"/>
                </a:solidFill>
              </a:rPr>
              <a:t> </a:t>
            </a:r>
            <a:r>
              <a:rPr lang="ru-RU" b="1" dirty="0" err="1" smtClean="0">
                <a:solidFill>
                  <a:srgbClr val="002060"/>
                </a:solidFill>
              </a:rPr>
              <a:t>Русі</a:t>
            </a:r>
            <a:r>
              <a:rPr lang="ru-RU" b="1" dirty="0" smtClean="0">
                <a:solidFill>
                  <a:srgbClr val="002060"/>
                </a:solidFill>
              </a:rPr>
              <a:t>;</a:t>
            </a:r>
            <a:endParaRPr lang="ru-RU" b="1" dirty="0" smtClean="0">
              <a:solidFill>
                <a:srgbClr val="002060"/>
              </a:solidFill>
            </a:endParaRPr>
          </a:p>
          <a:p>
            <a:r>
              <a:rPr lang="ru-RU" b="1" dirty="0" smtClean="0">
                <a:solidFill>
                  <a:srgbClr val="002060"/>
                </a:solidFill>
              </a:rPr>
              <a:t>Г) </a:t>
            </a:r>
            <a:r>
              <a:rPr lang="ru-RU" b="1" dirty="0" err="1" smtClean="0">
                <a:solidFill>
                  <a:srgbClr val="002060"/>
                </a:solidFill>
              </a:rPr>
              <a:t>зміну</a:t>
            </a:r>
            <a:r>
              <a:rPr lang="ru-RU" b="1" dirty="0" smtClean="0">
                <a:solidFill>
                  <a:srgbClr val="002060"/>
                </a:solidFill>
              </a:rPr>
              <a:t> </a:t>
            </a:r>
            <a:r>
              <a:rPr lang="ru-RU" b="1" dirty="0" err="1" smtClean="0">
                <a:solidFill>
                  <a:srgbClr val="002060"/>
                </a:solidFill>
              </a:rPr>
              <a:t>території</a:t>
            </a:r>
            <a:r>
              <a:rPr lang="ru-RU" b="1" dirty="0" smtClean="0">
                <a:solidFill>
                  <a:srgbClr val="002060"/>
                </a:solidFill>
              </a:rPr>
              <a:t> </a:t>
            </a:r>
            <a:r>
              <a:rPr lang="ru-RU" b="1" dirty="0" err="1" smtClean="0">
                <a:solidFill>
                  <a:srgbClr val="002060"/>
                </a:solidFill>
              </a:rPr>
              <a:t>України</a:t>
            </a:r>
            <a:r>
              <a:rPr lang="ru-RU" b="1" dirty="0" smtClean="0">
                <a:solidFill>
                  <a:srgbClr val="002060"/>
                </a:solidFill>
              </a:rPr>
              <a:t>.</a:t>
            </a:r>
            <a:endParaRPr lang="ru-RU" b="1" dirty="0" smtClean="0">
              <a:solidFill>
                <a:srgbClr val="002060"/>
              </a:solidFill>
            </a:endParaRPr>
          </a:p>
          <a:p>
            <a:endParaRPr lang="ru-RU" dirty="0"/>
          </a:p>
        </p:txBody>
      </p:sp>
      <p:pic>
        <p:nvPicPr>
          <p:cNvPr id="29698" name="Picture 2" descr="ÐÐ¾Ð´Ð¿Ð¸ÑÑ Ð¾ÑÑÑÑÑÑÐ²ÑÐµÑ"/>
          <p:cNvPicPr>
            <a:picLocks noChangeAspect="1" noChangeArrowheads="1"/>
          </p:cNvPicPr>
          <p:nvPr/>
        </p:nvPicPr>
        <p:blipFill>
          <a:blip r:embed="rId2" cstate="print"/>
          <a:srcRect/>
          <a:stretch>
            <a:fillRect/>
          </a:stretch>
        </p:blipFill>
        <p:spPr bwMode="auto">
          <a:xfrm>
            <a:off x="611560" y="692696"/>
            <a:ext cx="5868144" cy="3859535"/>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76672"/>
            <a:ext cx="9144000" cy="1066800"/>
          </a:xfrm>
        </p:spPr>
        <p:txBody>
          <a:bodyPr>
            <a:normAutofit fontScale="90000"/>
          </a:bodyPr>
          <a:lstStyle/>
          <a:p>
            <a:r>
              <a:rPr lang="ru-RU" b="1" dirty="0" smtClean="0">
                <a:solidFill>
                  <a:srgbClr val="FF0000"/>
                </a:solidFill>
              </a:rPr>
              <a:t>7. З </a:t>
            </a:r>
            <a:r>
              <a:rPr lang="ru-RU" b="1" dirty="0" err="1" smtClean="0">
                <a:solidFill>
                  <a:srgbClr val="FF0000"/>
                </a:solidFill>
              </a:rPr>
              <a:t>якими</a:t>
            </a:r>
            <a:r>
              <a:rPr lang="ru-RU" b="1" dirty="0" smtClean="0">
                <a:solidFill>
                  <a:srgbClr val="FF0000"/>
                </a:solidFill>
              </a:rPr>
              <a:t> державами </a:t>
            </a:r>
            <a:r>
              <a:rPr lang="ru-RU" b="1" dirty="0" err="1" smtClean="0">
                <a:solidFill>
                  <a:srgbClr val="FF0000"/>
                </a:solidFill>
              </a:rPr>
              <a:t>межує</a:t>
            </a:r>
            <a:r>
              <a:rPr lang="ru-RU" b="1" dirty="0" smtClean="0">
                <a:solidFill>
                  <a:srgbClr val="FF0000"/>
                </a:solidFill>
              </a:rPr>
              <a:t> </a:t>
            </a:r>
            <a:r>
              <a:rPr lang="ru-RU" b="1" dirty="0" err="1" smtClean="0">
                <a:solidFill>
                  <a:srgbClr val="FF0000"/>
                </a:solidFill>
              </a:rPr>
              <a:t>Україна</a:t>
            </a:r>
            <a:r>
              <a:rPr lang="ru-RU" b="1" dirty="0" smtClean="0">
                <a:solidFill>
                  <a:srgbClr val="FF0000"/>
                </a:solidFill>
              </a:rPr>
              <a:t>?</a:t>
            </a:r>
            <a:br>
              <a:rPr lang="ru-RU" b="1" dirty="0" smtClean="0">
                <a:solidFill>
                  <a:srgbClr val="FF0000"/>
                </a:solidFill>
              </a:rPr>
            </a:br>
            <a:endParaRPr lang="ru-RU" b="1" dirty="0">
              <a:solidFill>
                <a:srgbClr val="FF0000"/>
              </a:solidFill>
            </a:endParaRPr>
          </a:p>
        </p:txBody>
      </p:sp>
      <p:sp>
        <p:nvSpPr>
          <p:cNvPr id="3" name="Содержимое 2"/>
          <p:cNvSpPr>
            <a:spLocks noGrp="1"/>
          </p:cNvSpPr>
          <p:nvPr>
            <p:ph idx="1"/>
          </p:nvPr>
        </p:nvSpPr>
        <p:spPr>
          <a:xfrm>
            <a:off x="5076056" y="1340768"/>
            <a:ext cx="4067944" cy="5233768"/>
          </a:xfrm>
        </p:spPr>
        <p:txBody>
          <a:bodyPr/>
          <a:lstStyle/>
          <a:p>
            <a:r>
              <a:rPr lang="ru-RU" b="1" dirty="0" smtClean="0">
                <a:solidFill>
                  <a:srgbClr val="002060"/>
                </a:solidFill>
              </a:rPr>
              <a:t>А) </a:t>
            </a:r>
            <a:r>
              <a:rPr lang="ru-RU" b="1" dirty="0" err="1" smtClean="0">
                <a:solidFill>
                  <a:srgbClr val="002060"/>
                </a:solidFill>
              </a:rPr>
              <a:t>Білорусь</a:t>
            </a:r>
            <a:endParaRPr lang="ru-RU" b="1" dirty="0" smtClean="0">
              <a:solidFill>
                <a:srgbClr val="002060"/>
              </a:solidFill>
            </a:endParaRPr>
          </a:p>
          <a:p>
            <a:r>
              <a:rPr lang="ru-RU" b="1" dirty="0" smtClean="0">
                <a:solidFill>
                  <a:srgbClr val="002060"/>
                </a:solidFill>
              </a:rPr>
              <a:t>Б) </a:t>
            </a:r>
            <a:r>
              <a:rPr lang="ru-RU" b="1" dirty="0" err="1" smtClean="0">
                <a:solidFill>
                  <a:srgbClr val="002060"/>
                </a:solidFill>
              </a:rPr>
              <a:t>Росія</a:t>
            </a:r>
            <a:endParaRPr lang="ru-RU" b="1" dirty="0" smtClean="0">
              <a:solidFill>
                <a:srgbClr val="002060"/>
              </a:solidFill>
            </a:endParaRPr>
          </a:p>
          <a:p>
            <a:r>
              <a:rPr lang="ru-RU" b="1" dirty="0" smtClean="0">
                <a:solidFill>
                  <a:srgbClr val="002060"/>
                </a:solidFill>
              </a:rPr>
              <a:t>В) </a:t>
            </a:r>
            <a:r>
              <a:rPr lang="ru-RU" b="1" dirty="0" err="1" smtClean="0">
                <a:solidFill>
                  <a:srgbClr val="002060"/>
                </a:solidFill>
              </a:rPr>
              <a:t>Італія</a:t>
            </a:r>
            <a:endParaRPr lang="ru-RU" b="1" dirty="0" smtClean="0">
              <a:solidFill>
                <a:srgbClr val="002060"/>
              </a:solidFill>
            </a:endParaRPr>
          </a:p>
          <a:p>
            <a:r>
              <a:rPr lang="ru-RU" b="1" dirty="0" smtClean="0">
                <a:solidFill>
                  <a:srgbClr val="002060"/>
                </a:solidFill>
              </a:rPr>
              <a:t>Г) Молдова</a:t>
            </a:r>
            <a:endParaRPr lang="ru-RU" b="1" dirty="0" smtClean="0">
              <a:solidFill>
                <a:srgbClr val="002060"/>
              </a:solidFill>
            </a:endParaRPr>
          </a:p>
          <a:p>
            <a:r>
              <a:rPr lang="ru-RU" b="1" dirty="0" smtClean="0">
                <a:solidFill>
                  <a:srgbClr val="002060"/>
                </a:solidFill>
              </a:rPr>
              <a:t>Д) </a:t>
            </a:r>
            <a:r>
              <a:rPr lang="ru-RU" b="1" dirty="0" err="1" smtClean="0">
                <a:solidFill>
                  <a:srgbClr val="002060"/>
                </a:solidFill>
              </a:rPr>
              <a:t>Німеччина</a:t>
            </a:r>
            <a:endParaRPr lang="ru-RU" b="1" dirty="0" smtClean="0">
              <a:solidFill>
                <a:srgbClr val="002060"/>
              </a:solidFill>
            </a:endParaRPr>
          </a:p>
          <a:p>
            <a:r>
              <a:rPr lang="ru-RU" b="1" dirty="0" smtClean="0">
                <a:solidFill>
                  <a:srgbClr val="002060"/>
                </a:solidFill>
              </a:rPr>
              <a:t>Е) </a:t>
            </a:r>
            <a:r>
              <a:rPr lang="ru-RU" b="1" dirty="0" err="1" smtClean="0">
                <a:solidFill>
                  <a:srgbClr val="002060"/>
                </a:solidFill>
              </a:rPr>
              <a:t>Франція</a:t>
            </a:r>
            <a:endParaRPr lang="ru-RU" b="1" dirty="0" smtClean="0">
              <a:solidFill>
                <a:srgbClr val="002060"/>
              </a:solidFill>
            </a:endParaRPr>
          </a:p>
          <a:p>
            <a:r>
              <a:rPr lang="ru-RU" b="1" dirty="0" smtClean="0">
                <a:solidFill>
                  <a:srgbClr val="002060"/>
                </a:solidFill>
              </a:rPr>
              <a:t>Є</a:t>
            </a:r>
            <a:r>
              <a:rPr lang="ru-RU" b="1" dirty="0" smtClean="0">
                <a:solidFill>
                  <a:srgbClr val="002060"/>
                </a:solidFill>
              </a:rPr>
              <a:t>) </a:t>
            </a:r>
            <a:r>
              <a:rPr lang="ru-RU" b="1" dirty="0" err="1" smtClean="0">
                <a:solidFill>
                  <a:srgbClr val="002060"/>
                </a:solidFill>
              </a:rPr>
              <a:t>Польща</a:t>
            </a:r>
            <a:endParaRPr lang="ru-RU" b="1" dirty="0" smtClean="0">
              <a:solidFill>
                <a:srgbClr val="002060"/>
              </a:solidFill>
            </a:endParaRPr>
          </a:p>
          <a:p>
            <a:r>
              <a:rPr lang="ru-RU" b="1" dirty="0" smtClean="0">
                <a:solidFill>
                  <a:srgbClr val="002060"/>
                </a:solidFill>
              </a:rPr>
              <a:t>Ж) </a:t>
            </a:r>
            <a:r>
              <a:rPr lang="ru-RU" b="1" dirty="0" err="1" smtClean="0">
                <a:solidFill>
                  <a:srgbClr val="002060"/>
                </a:solidFill>
              </a:rPr>
              <a:t>Румунія</a:t>
            </a:r>
            <a:endParaRPr lang="ru-RU" b="1" dirty="0" smtClean="0">
              <a:solidFill>
                <a:srgbClr val="002060"/>
              </a:solidFill>
            </a:endParaRPr>
          </a:p>
          <a:p>
            <a:r>
              <a:rPr lang="ru-RU" b="1" dirty="0" smtClean="0">
                <a:solidFill>
                  <a:srgbClr val="002060"/>
                </a:solidFill>
              </a:rPr>
              <a:t>З) </a:t>
            </a:r>
            <a:r>
              <a:rPr lang="ru-RU" b="1" dirty="0" err="1" smtClean="0">
                <a:solidFill>
                  <a:srgbClr val="002060"/>
                </a:solidFill>
              </a:rPr>
              <a:t>Словаччина</a:t>
            </a:r>
            <a:endParaRPr lang="ru-RU" b="1" dirty="0" smtClean="0">
              <a:solidFill>
                <a:srgbClr val="002060"/>
              </a:solidFill>
            </a:endParaRPr>
          </a:p>
          <a:p>
            <a:r>
              <a:rPr lang="ru-RU" b="1" dirty="0" smtClean="0">
                <a:solidFill>
                  <a:srgbClr val="002060"/>
                </a:solidFill>
              </a:rPr>
              <a:t>И) </a:t>
            </a:r>
            <a:r>
              <a:rPr lang="ru-RU" b="1" dirty="0" err="1" smtClean="0">
                <a:solidFill>
                  <a:srgbClr val="002060"/>
                </a:solidFill>
              </a:rPr>
              <a:t>Угорщина</a:t>
            </a:r>
            <a:endParaRPr lang="ru-RU" b="1" dirty="0" smtClean="0">
              <a:solidFill>
                <a:srgbClr val="002060"/>
              </a:solidFill>
            </a:endParaRPr>
          </a:p>
          <a:p>
            <a:endParaRPr lang="ru-RU" b="1" dirty="0">
              <a:solidFill>
                <a:srgbClr val="002060"/>
              </a:solidFill>
            </a:endParaRPr>
          </a:p>
        </p:txBody>
      </p:sp>
      <p:pic>
        <p:nvPicPr>
          <p:cNvPr id="31746" name="Picture 2" descr="ÐÐ¾Ð´Ð¿Ð¸ÑÑ Ð¾ÑÑÑÑÑÑÐ²ÑÐµÑ"/>
          <p:cNvPicPr>
            <a:picLocks noChangeAspect="1" noChangeArrowheads="1"/>
          </p:cNvPicPr>
          <p:nvPr/>
        </p:nvPicPr>
        <p:blipFill>
          <a:blip r:embed="rId2" cstate="print"/>
          <a:srcRect/>
          <a:stretch>
            <a:fillRect/>
          </a:stretch>
        </p:blipFill>
        <p:spPr bwMode="auto">
          <a:xfrm>
            <a:off x="251520" y="1412776"/>
            <a:ext cx="4816967" cy="331236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5877272"/>
            <a:ext cx="8219256" cy="797024"/>
          </a:xfrm>
        </p:spPr>
        <p:txBody>
          <a:bodyPr>
            <a:normAutofit fontScale="90000"/>
          </a:bodyPr>
          <a:lstStyle/>
          <a:p>
            <a:r>
              <a:rPr lang="ru-RU" sz="2700" b="1" dirty="0" smtClean="0">
                <a:solidFill>
                  <a:srgbClr val="002060"/>
                </a:solidFill>
              </a:rPr>
              <a:t/>
            </a:r>
            <a:br>
              <a:rPr lang="ru-RU" sz="2700" b="1" dirty="0" smtClean="0">
                <a:solidFill>
                  <a:srgbClr val="002060"/>
                </a:solidFill>
              </a:rPr>
            </a:br>
            <a:r>
              <a:rPr lang="ru-RU" sz="2700" b="1" dirty="0" smtClean="0">
                <a:solidFill>
                  <a:srgbClr val="002060"/>
                </a:solidFill>
              </a:rPr>
              <a:t>                                            </a:t>
            </a:r>
            <a:r>
              <a:rPr lang="ru-RU" sz="2700" b="1" dirty="0" err="1" smtClean="0">
                <a:solidFill>
                  <a:srgbClr val="002060"/>
                </a:solidFill>
              </a:rPr>
              <a:t>Варіант</a:t>
            </a:r>
            <a:r>
              <a:rPr lang="ru-RU" sz="2700" b="1" dirty="0" smtClean="0">
                <a:solidFill>
                  <a:srgbClr val="002060"/>
                </a:solidFill>
              </a:rPr>
              <a:t> 2</a:t>
            </a:r>
            <a:br>
              <a:rPr lang="ru-RU" sz="2700" b="1" dirty="0" smtClean="0">
                <a:solidFill>
                  <a:srgbClr val="002060"/>
                </a:solidFill>
              </a:rPr>
            </a:br>
            <a:r>
              <a:rPr lang="ru-RU" sz="2700" b="1" dirty="0" smtClean="0">
                <a:solidFill>
                  <a:srgbClr val="002060"/>
                </a:solidFill>
              </a:rPr>
              <a:t>                                       </a:t>
            </a:r>
            <a:br>
              <a:rPr lang="ru-RU" sz="2700" b="1" dirty="0" smtClean="0">
                <a:solidFill>
                  <a:srgbClr val="002060"/>
                </a:solidFill>
              </a:rPr>
            </a:br>
            <a:r>
              <a:rPr lang="ru-RU" sz="2700" b="1" dirty="0" err="1" smtClean="0">
                <a:solidFill>
                  <a:srgbClr val="002060"/>
                </a:solidFill>
              </a:rPr>
              <a:t>Варіант</a:t>
            </a:r>
            <a:r>
              <a:rPr lang="ru-RU" sz="2700" b="1" dirty="0" smtClean="0">
                <a:solidFill>
                  <a:srgbClr val="002060"/>
                </a:solidFill>
              </a:rPr>
              <a:t> 4</a:t>
            </a:r>
            <a:r>
              <a:rPr lang="ru-RU" dirty="0" smtClean="0"/>
              <a:t/>
            </a:r>
            <a:br>
              <a:rPr lang="ru-RU" dirty="0" smtClean="0"/>
            </a:br>
            <a:endParaRPr lang="ru-RU" dirty="0"/>
          </a:p>
        </p:txBody>
      </p:sp>
      <p:sp>
        <p:nvSpPr>
          <p:cNvPr id="3" name="Содержимое 2"/>
          <p:cNvSpPr>
            <a:spLocks noGrp="1"/>
          </p:cNvSpPr>
          <p:nvPr>
            <p:ph idx="1"/>
          </p:nvPr>
        </p:nvSpPr>
        <p:spPr>
          <a:xfrm>
            <a:off x="0" y="0"/>
            <a:ext cx="9144000" cy="4657704"/>
          </a:xfrm>
          <a:solidFill>
            <a:schemeClr val="bg1"/>
          </a:solidFill>
        </p:spPr>
        <p:txBody>
          <a:bodyPr>
            <a:normAutofit fontScale="92500" lnSpcReduction="10000"/>
          </a:bodyPr>
          <a:lstStyle/>
          <a:p>
            <a:r>
              <a:rPr lang="ru-RU" b="1" dirty="0" smtClean="0">
                <a:solidFill>
                  <a:srgbClr val="FF0000"/>
                </a:solidFill>
              </a:rPr>
              <a:t>1. </a:t>
            </a:r>
            <a:r>
              <a:rPr lang="ru-RU" b="1" dirty="0" err="1" smtClean="0">
                <a:solidFill>
                  <a:srgbClr val="FF0000"/>
                </a:solidFill>
              </a:rPr>
              <a:t>Зменшене</a:t>
            </a:r>
            <a:r>
              <a:rPr lang="ru-RU" b="1" dirty="0" smtClean="0">
                <a:solidFill>
                  <a:srgbClr val="FF0000"/>
                </a:solidFill>
              </a:rPr>
              <a:t> </a:t>
            </a:r>
            <a:r>
              <a:rPr lang="ru-RU" b="1" dirty="0" err="1" smtClean="0">
                <a:solidFill>
                  <a:srgbClr val="FF0000"/>
                </a:solidFill>
              </a:rPr>
              <a:t>умовне</a:t>
            </a:r>
            <a:r>
              <a:rPr lang="ru-RU" b="1" dirty="0" smtClean="0">
                <a:solidFill>
                  <a:srgbClr val="FF0000"/>
                </a:solidFill>
              </a:rPr>
              <a:t> </a:t>
            </a:r>
            <a:r>
              <a:rPr lang="ru-RU" b="1" dirty="0" err="1" smtClean="0">
                <a:solidFill>
                  <a:srgbClr val="FF0000"/>
                </a:solidFill>
              </a:rPr>
              <a:t>зображення</a:t>
            </a:r>
            <a:r>
              <a:rPr lang="ru-RU" b="1" dirty="0" smtClean="0">
                <a:solidFill>
                  <a:srgbClr val="FF0000"/>
                </a:solidFill>
              </a:rPr>
              <a:t> </a:t>
            </a:r>
            <a:r>
              <a:rPr lang="ru-RU" b="1" dirty="0" err="1" smtClean="0">
                <a:solidFill>
                  <a:srgbClr val="FF0000"/>
                </a:solidFill>
              </a:rPr>
              <a:t>земної</a:t>
            </a:r>
            <a:r>
              <a:rPr lang="ru-RU" b="1" dirty="0" smtClean="0">
                <a:solidFill>
                  <a:srgbClr val="FF0000"/>
                </a:solidFill>
              </a:rPr>
              <a:t> </a:t>
            </a:r>
            <a:r>
              <a:rPr lang="ru-RU" b="1" dirty="0" err="1" smtClean="0">
                <a:solidFill>
                  <a:srgbClr val="FF0000"/>
                </a:solidFill>
              </a:rPr>
              <a:t>поверхні</a:t>
            </a:r>
            <a:r>
              <a:rPr lang="ru-RU" b="1" dirty="0" smtClean="0">
                <a:solidFill>
                  <a:srgbClr val="FF0000"/>
                </a:solidFill>
              </a:rPr>
              <a:t>, </a:t>
            </a:r>
            <a:r>
              <a:rPr lang="ru-RU" b="1" dirty="0" err="1" smtClean="0">
                <a:solidFill>
                  <a:srgbClr val="FF0000"/>
                </a:solidFill>
              </a:rPr>
              <a:t>її</a:t>
            </a:r>
            <a:r>
              <a:rPr lang="ru-RU" b="1" dirty="0" smtClean="0">
                <a:solidFill>
                  <a:srgbClr val="FF0000"/>
                </a:solidFill>
              </a:rPr>
              <a:t> </a:t>
            </a:r>
            <a:r>
              <a:rPr lang="ru-RU" b="1" dirty="0" err="1" smtClean="0">
                <a:solidFill>
                  <a:srgbClr val="FF0000"/>
                </a:solidFill>
              </a:rPr>
              <a:t>частини</a:t>
            </a:r>
            <a:r>
              <a:rPr lang="ru-RU" b="1" dirty="0" smtClean="0">
                <a:solidFill>
                  <a:srgbClr val="FF0000"/>
                </a:solidFill>
              </a:rPr>
              <a:t> </a:t>
            </a:r>
            <a:r>
              <a:rPr lang="ru-RU" b="1" dirty="0" err="1" smtClean="0">
                <a:solidFill>
                  <a:srgbClr val="FF0000"/>
                </a:solidFill>
              </a:rPr>
              <a:t>або</a:t>
            </a:r>
            <a:r>
              <a:rPr lang="ru-RU" b="1" dirty="0" smtClean="0">
                <a:solidFill>
                  <a:srgbClr val="FF0000"/>
                </a:solidFill>
              </a:rPr>
              <a:t> </a:t>
            </a:r>
            <a:r>
              <a:rPr lang="ru-RU" b="1" dirty="0" err="1" smtClean="0">
                <a:solidFill>
                  <a:srgbClr val="FF0000"/>
                </a:solidFill>
              </a:rPr>
              <a:t>окремих</a:t>
            </a:r>
            <a:r>
              <a:rPr lang="ru-RU" b="1" dirty="0" smtClean="0">
                <a:solidFill>
                  <a:srgbClr val="FF0000"/>
                </a:solidFill>
              </a:rPr>
              <a:t> </a:t>
            </a:r>
            <a:r>
              <a:rPr lang="ru-RU" b="1" dirty="0" err="1" smtClean="0">
                <a:solidFill>
                  <a:srgbClr val="FF0000"/>
                </a:solidFill>
              </a:rPr>
              <a:t>країн</a:t>
            </a:r>
            <a:r>
              <a:rPr lang="ru-RU" b="1" dirty="0" smtClean="0">
                <a:solidFill>
                  <a:srgbClr val="FF0000"/>
                </a:solidFill>
              </a:rPr>
              <a:t> </a:t>
            </a:r>
            <a:r>
              <a:rPr lang="ru-RU" b="1" dirty="0" err="1" smtClean="0">
                <a:solidFill>
                  <a:srgbClr val="FF0000"/>
                </a:solidFill>
              </a:rPr>
              <a:t>світу</a:t>
            </a:r>
            <a:r>
              <a:rPr lang="ru-RU" b="1" dirty="0" smtClean="0">
                <a:solidFill>
                  <a:srgbClr val="FF0000"/>
                </a:solidFill>
              </a:rPr>
              <a:t> </a:t>
            </a:r>
            <a:r>
              <a:rPr lang="ru-RU" b="1" dirty="0" err="1" smtClean="0">
                <a:solidFill>
                  <a:srgbClr val="FF0000"/>
                </a:solidFill>
              </a:rPr>
              <a:t>з</a:t>
            </a:r>
            <a:r>
              <a:rPr lang="ru-RU" b="1" dirty="0" smtClean="0">
                <a:solidFill>
                  <a:srgbClr val="FF0000"/>
                </a:solidFill>
              </a:rPr>
              <a:t> </a:t>
            </a:r>
            <a:r>
              <a:rPr lang="ru-RU" b="1" dirty="0" err="1" smtClean="0">
                <a:solidFill>
                  <a:srgbClr val="FF0000"/>
                </a:solidFill>
              </a:rPr>
              <a:t>позначеними</a:t>
            </a:r>
            <a:r>
              <a:rPr lang="ru-RU" b="1" dirty="0" smtClean="0">
                <a:solidFill>
                  <a:srgbClr val="FF0000"/>
                </a:solidFill>
              </a:rPr>
              <a:t> </a:t>
            </a:r>
            <a:r>
              <a:rPr lang="ru-RU" b="1" dirty="0" err="1" smtClean="0">
                <a:solidFill>
                  <a:srgbClr val="FF0000"/>
                </a:solidFill>
              </a:rPr>
              <a:t>об’єктами</a:t>
            </a:r>
            <a:r>
              <a:rPr lang="ru-RU" b="1" dirty="0" smtClean="0">
                <a:solidFill>
                  <a:srgbClr val="FF0000"/>
                </a:solidFill>
              </a:rPr>
              <a:t> – </a:t>
            </a:r>
            <a:r>
              <a:rPr lang="ru-RU" b="1" dirty="0" err="1" smtClean="0">
                <a:solidFill>
                  <a:srgbClr val="FF0000"/>
                </a:solidFill>
              </a:rPr>
              <a:t>це</a:t>
            </a:r>
            <a:r>
              <a:rPr lang="ru-RU" b="1" dirty="0" smtClean="0">
                <a:solidFill>
                  <a:srgbClr val="FF0000"/>
                </a:solidFill>
              </a:rPr>
              <a:t>:</a:t>
            </a:r>
          </a:p>
          <a:p>
            <a:r>
              <a:rPr lang="ru-RU" b="1" dirty="0" smtClean="0">
                <a:solidFill>
                  <a:srgbClr val="002060"/>
                </a:solidFill>
              </a:rPr>
              <a:t>масштаб</a:t>
            </a:r>
          </a:p>
          <a:p>
            <a:r>
              <a:rPr lang="ru-RU" b="1" dirty="0" smtClean="0">
                <a:solidFill>
                  <a:srgbClr val="002060"/>
                </a:solidFill>
              </a:rPr>
              <a:t>карта (</a:t>
            </a:r>
            <a:r>
              <a:rPr lang="ru-RU" b="1" dirty="0" err="1" smtClean="0">
                <a:solidFill>
                  <a:srgbClr val="002060"/>
                </a:solidFill>
              </a:rPr>
              <a:t>мапа</a:t>
            </a:r>
            <a:r>
              <a:rPr lang="ru-RU" b="1" dirty="0" smtClean="0">
                <a:solidFill>
                  <a:srgbClr val="002060"/>
                </a:solidFill>
              </a:rPr>
              <a:t>)</a:t>
            </a:r>
          </a:p>
          <a:p>
            <a:r>
              <a:rPr lang="ru-RU" b="1" dirty="0" smtClean="0">
                <a:solidFill>
                  <a:srgbClr val="002060"/>
                </a:solidFill>
              </a:rPr>
              <a:t>легенда </a:t>
            </a:r>
            <a:r>
              <a:rPr lang="ru-RU" b="1" dirty="0" err="1" smtClean="0">
                <a:solidFill>
                  <a:srgbClr val="002060"/>
                </a:solidFill>
              </a:rPr>
              <a:t>карти</a:t>
            </a:r>
            <a:r>
              <a:rPr lang="ru-RU" b="1" dirty="0" smtClean="0">
                <a:solidFill>
                  <a:srgbClr val="002060"/>
                </a:solidFill>
              </a:rPr>
              <a:t> (</a:t>
            </a:r>
            <a:r>
              <a:rPr lang="ru-RU" b="1" dirty="0" err="1" smtClean="0">
                <a:solidFill>
                  <a:srgbClr val="002060"/>
                </a:solidFill>
              </a:rPr>
              <a:t>мапи</a:t>
            </a:r>
            <a:r>
              <a:rPr lang="ru-RU" b="1" dirty="0" smtClean="0">
                <a:solidFill>
                  <a:srgbClr val="002060"/>
                </a:solidFill>
              </a:rPr>
              <a:t>)</a:t>
            </a:r>
          </a:p>
          <a:p>
            <a:r>
              <a:rPr lang="ru-RU" b="1" dirty="0" err="1" smtClean="0">
                <a:solidFill>
                  <a:srgbClr val="002060"/>
                </a:solidFill>
              </a:rPr>
              <a:t>фотографія</a:t>
            </a:r>
            <a:endParaRPr lang="ru-RU" b="1" dirty="0" smtClean="0">
              <a:solidFill>
                <a:srgbClr val="002060"/>
              </a:solidFill>
            </a:endParaRPr>
          </a:p>
          <a:p>
            <a:r>
              <a:rPr lang="ru-RU" b="1" dirty="0" smtClean="0">
                <a:solidFill>
                  <a:srgbClr val="FF0000"/>
                </a:solidFill>
              </a:rPr>
              <a:t>2. </a:t>
            </a:r>
            <a:r>
              <a:rPr lang="ru-RU" b="1" dirty="0" err="1" smtClean="0">
                <a:solidFill>
                  <a:srgbClr val="FF0000"/>
                </a:solidFill>
              </a:rPr>
              <a:t>Історичні</a:t>
            </a:r>
            <a:r>
              <a:rPr lang="ru-RU" b="1" dirty="0" smtClean="0">
                <a:solidFill>
                  <a:srgbClr val="FF0000"/>
                </a:solidFill>
              </a:rPr>
              <a:t> </a:t>
            </a:r>
            <a:r>
              <a:rPr lang="ru-RU" b="1" dirty="0" err="1" smtClean="0">
                <a:solidFill>
                  <a:srgbClr val="FF0000"/>
                </a:solidFill>
              </a:rPr>
              <a:t>карти</a:t>
            </a:r>
            <a:r>
              <a:rPr lang="ru-RU" b="1" dirty="0" smtClean="0">
                <a:solidFill>
                  <a:srgbClr val="FF0000"/>
                </a:solidFill>
              </a:rPr>
              <a:t> </a:t>
            </a:r>
            <a:r>
              <a:rPr lang="ru-RU" b="1" dirty="0" err="1" smtClean="0">
                <a:solidFill>
                  <a:srgbClr val="FF0000"/>
                </a:solidFill>
              </a:rPr>
              <a:t>відображають</a:t>
            </a:r>
            <a:r>
              <a:rPr lang="ru-RU" b="1" dirty="0" smtClean="0">
                <a:solidFill>
                  <a:srgbClr val="FF0000"/>
                </a:solidFill>
              </a:rPr>
              <a:t> </a:t>
            </a:r>
            <a:r>
              <a:rPr lang="ru-RU" b="1" dirty="0" err="1" smtClean="0">
                <a:solidFill>
                  <a:srgbClr val="FF0000"/>
                </a:solidFill>
              </a:rPr>
              <a:t>географічний</a:t>
            </a:r>
            <a:r>
              <a:rPr lang="ru-RU" b="1" dirty="0" smtClean="0">
                <a:solidFill>
                  <a:srgbClr val="FF0000"/>
                </a:solidFill>
              </a:rPr>
              <a:t> </a:t>
            </a:r>
            <a:r>
              <a:rPr lang="ru-RU" b="1" dirty="0" err="1" smtClean="0">
                <a:solidFill>
                  <a:srgbClr val="FF0000"/>
                </a:solidFill>
              </a:rPr>
              <a:t>простір</a:t>
            </a:r>
            <a:r>
              <a:rPr lang="ru-RU" b="1" dirty="0" smtClean="0">
                <a:solidFill>
                  <a:srgbClr val="FF0000"/>
                </a:solidFill>
              </a:rPr>
              <a:t> у </a:t>
            </a:r>
            <a:r>
              <a:rPr lang="ru-RU" b="1" dirty="0" err="1" smtClean="0">
                <a:solidFill>
                  <a:srgbClr val="FF0000"/>
                </a:solidFill>
              </a:rPr>
              <a:t>часі</a:t>
            </a:r>
            <a:r>
              <a:rPr lang="ru-RU" b="1" dirty="0" smtClean="0">
                <a:solidFill>
                  <a:srgbClr val="FF0000"/>
                </a:solidFill>
              </a:rPr>
              <a:t>. Яке </a:t>
            </a:r>
            <a:r>
              <a:rPr lang="ru-RU" b="1" dirty="0" err="1" smtClean="0">
                <a:solidFill>
                  <a:srgbClr val="FF0000"/>
                </a:solidFill>
              </a:rPr>
              <a:t>із</a:t>
            </a:r>
            <a:r>
              <a:rPr lang="ru-RU" b="1" dirty="0" smtClean="0">
                <a:solidFill>
                  <a:srgbClr val="FF0000"/>
                </a:solidFill>
              </a:rPr>
              <a:t> </a:t>
            </a:r>
            <a:r>
              <a:rPr lang="ru-RU" b="1" dirty="0" err="1" smtClean="0">
                <a:solidFill>
                  <a:srgbClr val="FF0000"/>
                </a:solidFill>
              </a:rPr>
              <a:t>зображень</a:t>
            </a:r>
            <a:r>
              <a:rPr lang="ru-RU" b="1" dirty="0" smtClean="0">
                <a:solidFill>
                  <a:srgbClr val="FF0000"/>
                </a:solidFill>
              </a:rPr>
              <a:t> </a:t>
            </a:r>
            <a:r>
              <a:rPr lang="ru-RU" b="1" dirty="0" err="1" smtClean="0">
                <a:solidFill>
                  <a:srgbClr val="FF0000"/>
                </a:solidFill>
              </a:rPr>
              <a:t>є</a:t>
            </a:r>
            <a:r>
              <a:rPr lang="ru-RU" b="1" dirty="0" smtClean="0">
                <a:solidFill>
                  <a:srgbClr val="FF0000"/>
                </a:solidFill>
              </a:rPr>
              <a:t> </a:t>
            </a:r>
            <a:r>
              <a:rPr lang="ru-RU" b="1" dirty="0" err="1" smtClean="0">
                <a:solidFill>
                  <a:srgbClr val="FF0000"/>
                </a:solidFill>
              </a:rPr>
              <a:t>історичною</a:t>
            </a:r>
            <a:r>
              <a:rPr lang="ru-RU" b="1" dirty="0" smtClean="0">
                <a:solidFill>
                  <a:srgbClr val="FF0000"/>
                </a:solidFill>
              </a:rPr>
              <a:t> картою?</a:t>
            </a:r>
          </a:p>
          <a:p>
            <a:r>
              <a:rPr lang="ru-RU" dirty="0" smtClean="0"/>
              <a:t/>
            </a:r>
            <a:br>
              <a:rPr lang="ru-RU" dirty="0" smtClean="0"/>
            </a:br>
            <a:endParaRPr lang="ru-RU" dirty="0"/>
          </a:p>
        </p:txBody>
      </p:sp>
      <p:pic>
        <p:nvPicPr>
          <p:cNvPr id="14348" name="Picture 12" descr="https://lh4.googleusercontent.com/zuPr1Jb4_RSqRfOftGY4ZI_GznDTMkHJ1007A4_JtaMdFn4KMAVrfeplRq_BGLf6cwLjk-cbndKnEKTi7FDuDjNT3uQrQlnebx9Vb6DWS2Ue8PQy3yWC_QWdqHuV=w260"/>
          <p:cNvPicPr>
            <a:picLocks noChangeAspect="1" noChangeArrowheads="1"/>
          </p:cNvPicPr>
          <p:nvPr/>
        </p:nvPicPr>
        <p:blipFill>
          <a:blip r:embed="rId2" cstate="print"/>
          <a:srcRect/>
          <a:stretch>
            <a:fillRect/>
          </a:stretch>
        </p:blipFill>
        <p:spPr bwMode="auto">
          <a:xfrm>
            <a:off x="395536" y="3789040"/>
            <a:ext cx="2476500" cy="1514475"/>
          </a:xfrm>
          <a:prstGeom prst="rect">
            <a:avLst/>
          </a:prstGeom>
          <a:noFill/>
        </p:spPr>
      </p:pic>
      <p:pic>
        <p:nvPicPr>
          <p:cNvPr id="14350" name="Picture 14" descr="https://lh5.googleusercontent.com/QPjOQVBpW2yRu4WlUBJXShk3UI1EUGf9NMrDHYAgHPDgIoD8h9ZdXNFcLLArcgBgNZoF3-13EGYy-Ht4GNKdttm5jHTXLcf1ePCZurOZamkjEXnVw7Wdmh22fm53=w260"/>
          <p:cNvPicPr>
            <a:picLocks noChangeAspect="1" noChangeArrowheads="1"/>
          </p:cNvPicPr>
          <p:nvPr/>
        </p:nvPicPr>
        <p:blipFill>
          <a:blip r:embed="rId3" cstate="print"/>
          <a:srcRect/>
          <a:stretch>
            <a:fillRect/>
          </a:stretch>
        </p:blipFill>
        <p:spPr bwMode="auto">
          <a:xfrm>
            <a:off x="3563888" y="3501008"/>
            <a:ext cx="2476500" cy="1714500"/>
          </a:xfrm>
          <a:prstGeom prst="rect">
            <a:avLst/>
          </a:prstGeom>
          <a:noFill/>
        </p:spPr>
      </p:pic>
      <p:pic>
        <p:nvPicPr>
          <p:cNvPr id="14352" name="Picture 16" descr="https://lh3.googleusercontent.com/rWP-jL3fHUhJ-ojEIibQKhKBjxnXHx26idKaXNIjX0Spc5Ikyh6SXYqryQS8YCx55i9wCUJ6x6-8qvutYD8wAU7wpu9XxoXnWFdWrZkIjNP3JP9rMcaVwgVW1xwZ=w260"/>
          <p:cNvPicPr>
            <a:picLocks noChangeAspect="1" noChangeArrowheads="1"/>
          </p:cNvPicPr>
          <p:nvPr/>
        </p:nvPicPr>
        <p:blipFill>
          <a:blip r:embed="rId4" cstate="print"/>
          <a:srcRect/>
          <a:stretch>
            <a:fillRect/>
          </a:stretch>
        </p:blipFill>
        <p:spPr bwMode="auto">
          <a:xfrm>
            <a:off x="2051720" y="5267325"/>
            <a:ext cx="2304256" cy="1590675"/>
          </a:xfrm>
          <a:prstGeom prst="rect">
            <a:avLst/>
          </a:prstGeom>
          <a:noFill/>
        </p:spPr>
      </p:pic>
      <p:pic>
        <p:nvPicPr>
          <p:cNvPr id="14354" name="Picture 18" descr="https://lh3.googleusercontent.com/CWtZqu0mYZQR4REoS4iK13lsBRUqMXwni7A6h7w7piscpeDRBrhYMVhzag-sMiJgdwKb6LTGyAJ-nW1166s8Sax_UF2FYaTe-Qhi8GLvJf5R3sTIJ7W1LiFw5OcX=w260"/>
          <p:cNvPicPr>
            <a:picLocks noChangeAspect="1" noChangeArrowheads="1"/>
          </p:cNvPicPr>
          <p:nvPr/>
        </p:nvPicPr>
        <p:blipFill>
          <a:blip r:embed="rId5" cstate="print"/>
          <a:srcRect/>
          <a:stretch>
            <a:fillRect/>
          </a:stretch>
        </p:blipFill>
        <p:spPr bwMode="auto">
          <a:xfrm>
            <a:off x="6372200" y="3762375"/>
            <a:ext cx="2476500" cy="3095625"/>
          </a:xfrm>
          <a:prstGeom prst="rect">
            <a:avLst/>
          </a:prstGeom>
          <a:noFill/>
        </p:spPr>
      </p:pic>
      <p:sp>
        <p:nvSpPr>
          <p:cNvPr id="18" name="Прямоугольник 17"/>
          <p:cNvSpPr/>
          <p:nvPr/>
        </p:nvSpPr>
        <p:spPr>
          <a:xfrm>
            <a:off x="6372200" y="6381328"/>
            <a:ext cx="2771800" cy="830997"/>
          </a:xfrm>
          <a:prstGeom prst="rect">
            <a:avLst/>
          </a:prstGeom>
          <a:solidFill>
            <a:schemeClr val="bg1"/>
          </a:solidFill>
        </p:spPr>
        <p:txBody>
          <a:bodyPr wrap="square">
            <a:spAutoFit/>
          </a:bodyPr>
          <a:lstStyle/>
          <a:p>
            <a:r>
              <a:rPr lang="ru-RU" sz="2400" b="1" dirty="0" err="1" smtClean="0">
                <a:solidFill>
                  <a:srgbClr val="002060"/>
                </a:solidFill>
              </a:rPr>
              <a:t>Варіант</a:t>
            </a:r>
            <a:r>
              <a:rPr lang="ru-RU" sz="2400" b="1" dirty="0" smtClean="0">
                <a:solidFill>
                  <a:srgbClr val="002060"/>
                </a:solidFill>
              </a:rPr>
              <a:t> 3</a:t>
            </a:r>
            <a:br>
              <a:rPr lang="ru-RU" sz="2400" b="1" dirty="0" smtClean="0">
                <a:solidFill>
                  <a:srgbClr val="002060"/>
                </a:solidFill>
              </a:rPr>
            </a:br>
            <a:endParaRPr lang="ru-RU" sz="2400" dirty="0"/>
          </a:p>
        </p:txBody>
      </p:sp>
      <p:sp>
        <p:nvSpPr>
          <p:cNvPr id="19" name="Прямоугольник 18"/>
          <p:cNvSpPr/>
          <p:nvPr/>
        </p:nvSpPr>
        <p:spPr>
          <a:xfrm>
            <a:off x="395536" y="5085184"/>
            <a:ext cx="1787669" cy="461665"/>
          </a:xfrm>
          <a:prstGeom prst="rect">
            <a:avLst/>
          </a:prstGeom>
        </p:spPr>
        <p:txBody>
          <a:bodyPr wrap="none">
            <a:spAutoFit/>
          </a:bodyPr>
          <a:lstStyle/>
          <a:p>
            <a:r>
              <a:rPr lang="ru-RU" sz="2400" b="1" dirty="0" err="1" smtClean="0">
                <a:solidFill>
                  <a:srgbClr val="002060"/>
                </a:solidFill>
              </a:rPr>
              <a:t>Варіант</a:t>
            </a:r>
            <a:r>
              <a:rPr lang="ru-RU" sz="2400" b="1" dirty="0" smtClean="0">
                <a:solidFill>
                  <a:srgbClr val="002060"/>
                </a:solidFill>
              </a:rPr>
              <a:t> 1 </a:t>
            </a:r>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ox(in)">
                                      <p:cBhvr>
                                        <p:cTn id="10" dur="500"/>
                                        <p:tgtEl>
                                          <p:spTgt spid="3">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ox(in)">
                                      <p:cBhvr>
                                        <p:cTn id="13" dur="500"/>
                                        <p:tgtEl>
                                          <p:spTgt spid="3">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ox(in)">
                                      <p:cBhvr>
                                        <p:cTn id="16" dur="500"/>
                                        <p:tgtEl>
                                          <p:spTgt spid="3">
                                            <p:txEl>
                                              <p:pRg st="3" end="3"/>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ox(in)">
                                      <p:cBhvr>
                                        <p:cTn id="19" dur="500"/>
                                        <p:tgtEl>
                                          <p:spTgt spid="3">
                                            <p:txEl>
                                              <p:pRg st="4" end="4"/>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ox(in)">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6" fill="hold" nodeType="clickEffect">
                                  <p:stCondLst>
                                    <p:cond delay="0"/>
                                  </p:stCondLst>
                                  <p:childTnLst>
                                    <p:set>
                                      <p:cBhvr>
                                        <p:cTn id="26" dur="1" fill="hold">
                                          <p:stCondLst>
                                            <p:cond delay="0"/>
                                          </p:stCondLst>
                                        </p:cTn>
                                        <p:tgtEl>
                                          <p:spTgt spid="14348"/>
                                        </p:tgtEl>
                                        <p:attrNameLst>
                                          <p:attrName>style.visibility</p:attrName>
                                        </p:attrNameLst>
                                      </p:cBhvr>
                                      <p:to>
                                        <p:strVal val="visible"/>
                                      </p:to>
                                    </p:set>
                                    <p:animEffect transition="in" filter="barn(inHorizontal)">
                                      <p:cBhvr>
                                        <p:cTn id="27" dur="500"/>
                                        <p:tgtEl>
                                          <p:spTgt spid="14348"/>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6" fill="hold" nodeType="clickEffect">
                                  <p:stCondLst>
                                    <p:cond delay="0"/>
                                  </p:stCondLst>
                                  <p:childTnLst>
                                    <p:set>
                                      <p:cBhvr>
                                        <p:cTn id="31" dur="1" fill="hold">
                                          <p:stCondLst>
                                            <p:cond delay="0"/>
                                          </p:stCondLst>
                                        </p:cTn>
                                        <p:tgtEl>
                                          <p:spTgt spid="14350"/>
                                        </p:tgtEl>
                                        <p:attrNameLst>
                                          <p:attrName>style.visibility</p:attrName>
                                        </p:attrNameLst>
                                      </p:cBhvr>
                                      <p:to>
                                        <p:strVal val="visible"/>
                                      </p:to>
                                    </p:set>
                                    <p:animEffect transition="in" filter="barn(inHorizontal)">
                                      <p:cBhvr>
                                        <p:cTn id="32" dur="500"/>
                                        <p:tgtEl>
                                          <p:spTgt spid="14350"/>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6" fill="hold" nodeType="clickEffect">
                                  <p:stCondLst>
                                    <p:cond delay="0"/>
                                  </p:stCondLst>
                                  <p:childTnLst>
                                    <p:set>
                                      <p:cBhvr>
                                        <p:cTn id="36" dur="1" fill="hold">
                                          <p:stCondLst>
                                            <p:cond delay="0"/>
                                          </p:stCondLst>
                                        </p:cTn>
                                        <p:tgtEl>
                                          <p:spTgt spid="14354"/>
                                        </p:tgtEl>
                                        <p:attrNameLst>
                                          <p:attrName>style.visibility</p:attrName>
                                        </p:attrNameLst>
                                      </p:cBhvr>
                                      <p:to>
                                        <p:strVal val="visible"/>
                                      </p:to>
                                    </p:set>
                                    <p:animEffect transition="in" filter="barn(inHorizontal)">
                                      <p:cBhvr>
                                        <p:cTn id="37" dur="500"/>
                                        <p:tgtEl>
                                          <p:spTgt spid="14354"/>
                                        </p:tgtEl>
                                      </p:cBhvr>
                                    </p:animEffect>
                                  </p:childTnLst>
                                </p:cTn>
                              </p:par>
                            </p:childTnLst>
                          </p:cTn>
                        </p:par>
                      </p:childTnLst>
                    </p:cTn>
                  </p:par>
                  <p:par>
                    <p:cTn id="38" fill="hold">
                      <p:stCondLst>
                        <p:cond delay="indefinite"/>
                      </p:stCondLst>
                      <p:childTnLst>
                        <p:par>
                          <p:cTn id="39" fill="hold">
                            <p:stCondLst>
                              <p:cond delay="0"/>
                            </p:stCondLst>
                            <p:childTnLst>
                              <p:par>
                                <p:cTn id="40" presetID="16" presetClass="entr" presetSubtype="26" fill="hold" nodeType="clickEffect">
                                  <p:stCondLst>
                                    <p:cond delay="0"/>
                                  </p:stCondLst>
                                  <p:childTnLst>
                                    <p:set>
                                      <p:cBhvr>
                                        <p:cTn id="41" dur="1" fill="hold">
                                          <p:stCondLst>
                                            <p:cond delay="0"/>
                                          </p:stCondLst>
                                        </p:cTn>
                                        <p:tgtEl>
                                          <p:spTgt spid="14352"/>
                                        </p:tgtEl>
                                        <p:attrNameLst>
                                          <p:attrName>style.visibility</p:attrName>
                                        </p:attrNameLst>
                                      </p:cBhvr>
                                      <p:to>
                                        <p:strVal val="visible"/>
                                      </p:to>
                                    </p:set>
                                    <p:animEffect transition="in" filter="barn(inHorizontal)">
                                      <p:cBhvr>
                                        <p:cTn id="42" dur="500"/>
                                        <p:tgtEl>
                                          <p:spTgt spid="14352"/>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blinds(horizontal)">
                                      <p:cBhvr>
                                        <p:cTn id="4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476672"/>
            <a:ext cx="9144000" cy="6381328"/>
          </a:xfrm>
        </p:spPr>
        <p:txBody>
          <a:bodyPr>
            <a:normAutofit/>
          </a:bodyPr>
          <a:lstStyle/>
          <a:p>
            <a:r>
              <a:rPr lang="ru-RU" b="1" dirty="0" smtClean="0">
                <a:solidFill>
                  <a:srgbClr val="FF0000"/>
                </a:solidFill>
              </a:rPr>
              <a:t>8. Як </a:t>
            </a:r>
            <a:r>
              <a:rPr lang="ru-RU" b="1" dirty="0" err="1" smtClean="0">
                <a:solidFill>
                  <a:srgbClr val="FF0000"/>
                </a:solidFill>
              </a:rPr>
              <a:t>називалась</a:t>
            </a:r>
            <a:r>
              <a:rPr lang="ru-RU" b="1" dirty="0" smtClean="0">
                <a:solidFill>
                  <a:srgbClr val="FF0000"/>
                </a:solidFill>
              </a:rPr>
              <a:t> держава, створена Богданом </a:t>
            </a:r>
            <a:r>
              <a:rPr lang="ru-RU" b="1" dirty="0" err="1" smtClean="0">
                <a:solidFill>
                  <a:srgbClr val="FF0000"/>
                </a:solidFill>
              </a:rPr>
              <a:t>Хмельницьким</a:t>
            </a:r>
            <a:r>
              <a:rPr lang="ru-RU" b="1" dirty="0" smtClean="0">
                <a:solidFill>
                  <a:srgbClr val="FF0000"/>
                </a:solidFill>
              </a:rPr>
              <a:t>?</a:t>
            </a:r>
          </a:p>
          <a:p>
            <a:r>
              <a:rPr lang="ru-RU" b="1" dirty="0" err="1" smtClean="0">
                <a:solidFill>
                  <a:srgbClr val="002060"/>
                </a:solidFill>
              </a:rPr>
              <a:t>Київська</a:t>
            </a:r>
            <a:r>
              <a:rPr lang="ru-RU" b="1" dirty="0" smtClean="0">
                <a:solidFill>
                  <a:srgbClr val="002060"/>
                </a:solidFill>
              </a:rPr>
              <a:t> Русь</a:t>
            </a:r>
          </a:p>
          <a:p>
            <a:r>
              <a:rPr lang="ru-RU" b="1" dirty="0" err="1" smtClean="0">
                <a:solidFill>
                  <a:srgbClr val="002060"/>
                </a:solidFill>
              </a:rPr>
              <a:t>Військо</a:t>
            </a:r>
            <a:r>
              <a:rPr lang="ru-RU" b="1" dirty="0" smtClean="0">
                <a:solidFill>
                  <a:srgbClr val="002060"/>
                </a:solidFill>
              </a:rPr>
              <a:t> </a:t>
            </a:r>
            <a:r>
              <a:rPr lang="ru-RU" b="1" dirty="0" err="1" smtClean="0">
                <a:solidFill>
                  <a:srgbClr val="002060"/>
                </a:solidFill>
              </a:rPr>
              <a:t>Запорізьке</a:t>
            </a:r>
            <a:endParaRPr lang="ru-RU" b="1" dirty="0" smtClean="0">
              <a:solidFill>
                <a:srgbClr val="002060"/>
              </a:solidFill>
            </a:endParaRPr>
          </a:p>
          <a:p>
            <a:r>
              <a:rPr lang="ru-RU" b="1" dirty="0" err="1" smtClean="0">
                <a:solidFill>
                  <a:srgbClr val="002060"/>
                </a:solidFill>
              </a:rPr>
              <a:t>Україна</a:t>
            </a:r>
            <a:endParaRPr lang="ru-RU" b="1" dirty="0" smtClean="0">
              <a:solidFill>
                <a:srgbClr val="002060"/>
              </a:solidFill>
            </a:endParaRPr>
          </a:p>
          <a:p>
            <a:r>
              <a:rPr lang="ru-RU" b="1" dirty="0" err="1" smtClean="0">
                <a:solidFill>
                  <a:srgbClr val="002060"/>
                </a:solidFill>
              </a:rPr>
              <a:t>Галицько-Волинська</a:t>
            </a:r>
            <a:r>
              <a:rPr lang="ru-RU" b="1" dirty="0" smtClean="0">
                <a:solidFill>
                  <a:srgbClr val="002060"/>
                </a:solidFill>
              </a:rPr>
              <a:t> держава</a:t>
            </a:r>
          </a:p>
          <a:p>
            <a:r>
              <a:rPr lang="ru-RU" b="1" dirty="0" smtClean="0">
                <a:solidFill>
                  <a:srgbClr val="FF0000"/>
                </a:solidFill>
              </a:rPr>
              <a:t>9. На </a:t>
            </a:r>
            <a:r>
              <a:rPr lang="ru-RU" b="1" dirty="0" err="1" smtClean="0">
                <a:solidFill>
                  <a:srgbClr val="FF0000"/>
                </a:solidFill>
              </a:rPr>
              <a:t>якій</a:t>
            </a:r>
            <a:r>
              <a:rPr lang="ru-RU" b="1" dirty="0" smtClean="0">
                <a:solidFill>
                  <a:srgbClr val="FF0000"/>
                </a:solidFill>
              </a:rPr>
              <a:t> </a:t>
            </a:r>
            <a:r>
              <a:rPr lang="ru-RU" b="1" dirty="0" err="1" smtClean="0">
                <a:solidFill>
                  <a:srgbClr val="FF0000"/>
                </a:solidFill>
              </a:rPr>
              <a:t>купюрі</a:t>
            </a:r>
            <a:r>
              <a:rPr lang="ru-RU" b="1" dirty="0" smtClean="0">
                <a:solidFill>
                  <a:srgbClr val="FF0000"/>
                </a:solidFill>
              </a:rPr>
              <a:t> </a:t>
            </a:r>
            <a:r>
              <a:rPr lang="ru-RU" b="1" dirty="0" err="1" smtClean="0">
                <a:solidFill>
                  <a:srgbClr val="FF0000"/>
                </a:solidFill>
              </a:rPr>
              <a:t>зображено</a:t>
            </a:r>
            <a:r>
              <a:rPr lang="ru-RU" b="1" dirty="0" smtClean="0">
                <a:solidFill>
                  <a:srgbClr val="FF0000"/>
                </a:solidFill>
              </a:rPr>
              <a:t> Богдана </a:t>
            </a:r>
            <a:r>
              <a:rPr lang="ru-RU" b="1" dirty="0" err="1" smtClean="0">
                <a:solidFill>
                  <a:srgbClr val="FF0000"/>
                </a:solidFill>
              </a:rPr>
              <a:t>Хмельницького</a:t>
            </a:r>
            <a:r>
              <a:rPr lang="ru-RU" b="1" dirty="0" smtClean="0">
                <a:solidFill>
                  <a:srgbClr val="FF0000"/>
                </a:solidFill>
              </a:rPr>
              <a:t>?</a:t>
            </a:r>
          </a:p>
          <a:p>
            <a:r>
              <a:rPr lang="ru-RU" b="1" dirty="0" smtClean="0">
                <a:solidFill>
                  <a:srgbClr val="002060"/>
                </a:solidFill>
              </a:rPr>
              <a:t>2 </a:t>
            </a:r>
            <a:r>
              <a:rPr lang="ru-RU" b="1" dirty="0" err="1" smtClean="0">
                <a:solidFill>
                  <a:srgbClr val="002060"/>
                </a:solidFill>
              </a:rPr>
              <a:t>грн</a:t>
            </a:r>
            <a:r>
              <a:rPr lang="ru-RU" b="1" dirty="0" smtClean="0">
                <a:solidFill>
                  <a:srgbClr val="002060"/>
                </a:solidFill>
              </a:rPr>
              <a:t>.</a:t>
            </a:r>
          </a:p>
          <a:p>
            <a:r>
              <a:rPr lang="ru-RU" b="1" dirty="0" smtClean="0">
                <a:solidFill>
                  <a:srgbClr val="002060"/>
                </a:solidFill>
              </a:rPr>
              <a:t>5 </a:t>
            </a:r>
            <a:r>
              <a:rPr lang="ru-RU" b="1" dirty="0" err="1" smtClean="0">
                <a:solidFill>
                  <a:srgbClr val="002060"/>
                </a:solidFill>
              </a:rPr>
              <a:t>грн</a:t>
            </a:r>
            <a:r>
              <a:rPr lang="ru-RU" b="1" dirty="0" smtClean="0">
                <a:solidFill>
                  <a:srgbClr val="002060"/>
                </a:solidFill>
              </a:rPr>
              <a:t>.</a:t>
            </a:r>
          </a:p>
          <a:p>
            <a:r>
              <a:rPr lang="ru-RU" b="1" dirty="0" smtClean="0">
                <a:solidFill>
                  <a:srgbClr val="002060"/>
                </a:solidFill>
              </a:rPr>
              <a:t>10 </a:t>
            </a:r>
            <a:r>
              <a:rPr lang="ru-RU" b="1" dirty="0" err="1" smtClean="0">
                <a:solidFill>
                  <a:srgbClr val="002060"/>
                </a:solidFill>
              </a:rPr>
              <a:t>грн</a:t>
            </a:r>
            <a:r>
              <a:rPr lang="ru-RU" b="1" dirty="0" smtClean="0">
                <a:solidFill>
                  <a:srgbClr val="002060"/>
                </a:solidFill>
              </a:rPr>
              <a:t>.</a:t>
            </a:r>
          </a:p>
          <a:p>
            <a:r>
              <a:rPr lang="ru-RU" b="1" dirty="0" smtClean="0">
                <a:solidFill>
                  <a:srgbClr val="002060"/>
                </a:solidFill>
              </a:rPr>
              <a:t>20 </a:t>
            </a:r>
            <a:r>
              <a:rPr lang="ru-RU" b="1" dirty="0" err="1" smtClean="0">
                <a:solidFill>
                  <a:srgbClr val="002060"/>
                </a:solidFill>
              </a:rPr>
              <a:t>грн</a:t>
            </a:r>
            <a:r>
              <a:rPr lang="ru-RU" b="1" dirty="0" smtClean="0">
                <a:solidFill>
                  <a:srgbClr val="002060"/>
                </a:solidFill>
              </a:rPr>
              <a:t>.</a:t>
            </a:r>
          </a:p>
          <a:p>
            <a:endParaRPr lang="ru-RU" b="1" dirty="0">
              <a:solidFill>
                <a:srgbClr val="00206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836712"/>
            <a:ext cx="9144000" cy="5737824"/>
          </a:xfrm>
        </p:spPr>
        <p:txBody>
          <a:bodyPr>
            <a:normAutofit fontScale="85000" lnSpcReduction="10000"/>
          </a:bodyPr>
          <a:lstStyle/>
          <a:p>
            <a:r>
              <a:rPr lang="ru-RU" b="1" dirty="0" smtClean="0">
                <a:solidFill>
                  <a:srgbClr val="FF0000"/>
                </a:solidFill>
              </a:rPr>
              <a:t>10. А </a:t>
            </a:r>
            <a:r>
              <a:rPr lang="ru-RU" b="1" dirty="0" err="1" smtClean="0">
                <a:solidFill>
                  <a:srgbClr val="FF0000"/>
                </a:solidFill>
              </a:rPr>
              <a:t>чи</a:t>
            </a:r>
            <a:r>
              <a:rPr lang="ru-RU" b="1" dirty="0" smtClean="0">
                <a:solidFill>
                  <a:srgbClr val="FF0000"/>
                </a:solidFill>
              </a:rPr>
              <a:t> </a:t>
            </a:r>
            <a:r>
              <a:rPr lang="ru-RU" b="1" dirty="0" err="1" smtClean="0">
                <a:solidFill>
                  <a:srgbClr val="FF0000"/>
                </a:solidFill>
              </a:rPr>
              <a:t>знаєте</a:t>
            </a:r>
            <a:r>
              <a:rPr lang="ru-RU" b="1" dirty="0" smtClean="0">
                <a:solidFill>
                  <a:srgbClr val="FF0000"/>
                </a:solidFill>
              </a:rPr>
              <a:t> </a:t>
            </a:r>
            <a:r>
              <a:rPr lang="ru-RU" b="1" dirty="0" err="1" smtClean="0">
                <a:solidFill>
                  <a:srgbClr val="FF0000"/>
                </a:solidFill>
              </a:rPr>
              <a:t>ви</a:t>
            </a:r>
            <a:r>
              <a:rPr lang="ru-RU" b="1" dirty="0" smtClean="0">
                <a:solidFill>
                  <a:srgbClr val="FF0000"/>
                </a:solidFill>
              </a:rPr>
              <a:t>, </a:t>
            </a:r>
            <a:r>
              <a:rPr lang="ru-RU" b="1" dirty="0" err="1" smtClean="0">
                <a:solidFill>
                  <a:srgbClr val="FF0000"/>
                </a:solidFill>
              </a:rPr>
              <a:t>що</a:t>
            </a:r>
            <a:r>
              <a:rPr lang="ru-RU" b="1" dirty="0" smtClean="0">
                <a:solidFill>
                  <a:srgbClr val="FF0000"/>
                </a:solidFill>
              </a:rPr>
              <a:t>… першим модником у </a:t>
            </a:r>
            <a:r>
              <a:rPr lang="ru-RU" b="1" dirty="0" err="1" smtClean="0">
                <a:solidFill>
                  <a:srgbClr val="FF0000"/>
                </a:solidFill>
              </a:rPr>
              <a:t>вишиванці</a:t>
            </a:r>
            <a:r>
              <a:rPr lang="ru-RU" b="1" dirty="0" smtClean="0">
                <a:solidFill>
                  <a:srgbClr val="FF0000"/>
                </a:solidFill>
              </a:rPr>
              <a:t> </a:t>
            </a:r>
            <a:r>
              <a:rPr lang="ru-RU" b="1" dirty="0" err="1" smtClean="0">
                <a:solidFill>
                  <a:srgbClr val="FF0000"/>
                </a:solidFill>
              </a:rPr>
              <a:t>був</a:t>
            </a:r>
            <a:r>
              <a:rPr lang="ru-RU" b="1" dirty="0" smtClean="0">
                <a:solidFill>
                  <a:srgbClr val="FF0000"/>
                </a:solidFill>
              </a:rPr>
              <a:t> </a:t>
            </a:r>
            <a:r>
              <a:rPr lang="ru-RU" b="1" dirty="0" err="1" smtClean="0">
                <a:solidFill>
                  <a:srgbClr val="FF0000"/>
                </a:solidFill>
              </a:rPr>
              <a:t>Іван</a:t>
            </a:r>
            <a:r>
              <a:rPr lang="ru-RU" b="1" dirty="0" smtClean="0">
                <a:solidFill>
                  <a:srgbClr val="FF0000"/>
                </a:solidFill>
              </a:rPr>
              <a:t> Франко, </a:t>
            </a:r>
            <a:r>
              <a:rPr lang="ru-RU" b="1" dirty="0" err="1" smtClean="0">
                <a:solidFill>
                  <a:srgbClr val="FF0000"/>
                </a:solidFill>
              </a:rPr>
              <a:t>який</a:t>
            </a:r>
            <a:r>
              <a:rPr lang="ru-RU" b="1" dirty="0" smtClean="0">
                <a:solidFill>
                  <a:srgbClr val="FF0000"/>
                </a:solidFill>
              </a:rPr>
              <a:t> </a:t>
            </a:r>
            <a:r>
              <a:rPr lang="ru-RU" b="1" dirty="0" err="1" smtClean="0">
                <a:solidFill>
                  <a:srgbClr val="FF0000"/>
                </a:solidFill>
              </a:rPr>
              <a:t>поєднав</a:t>
            </a:r>
            <a:r>
              <a:rPr lang="ru-RU" b="1" dirty="0" smtClean="0">
                <a:solidFill>
                  <a:srgbClr val="FF0000"/>
                </a:solidFill>
              </a:rPr>
              <a:t> </a:t>
            </a:r>
            <a:r>
              <a:rPr lang="ru-RU" b="1" dirty="0" err="1" smtClean="0">
                <a:solidFill>
                  <a:srgbClr val="FF0000"/>
                </a:solidFill>
              </a:rPr>
              <a:t>вишиванку</a:t>
            </a:r>
            <a:r>
              <a:rPr lang="ru-RU" b="1" dirty="0" smtClean="0">
                <a:solidFill>
                  <a:srgbClr val="FF0000"/>
                </a:solidFill>
              </a:rPr>
              <a:t> </a:t>
            </a:r>
            <a:r>
              <a:rPr lang="ru-RU" b="1" dirty="0" err="1" smtClean="0">
                <a:solidFill>
                  <a:srgbClr val="FF0000"/>
                </a:solidFill>
              </a:rPr>
              <a:t>з</a:t>
            </a:r>
            <a:r>
              <a:rPr lang="ru-RU" b="1" dirty="0" smtClean="0">
                <a:solidFill>
                  <a:srgbClr val="FF0000"/>
                </a:solidFill>
              </a:rPr>
              <a:t> </a:t>
            </a:r>
            <a:r>
              <a:rPr lang="ru-RU" b="1" dirty="0" err="1" smtClean="0">
                <a:solidFill>
                  <a:srgbClr val="FF0000"/>
                </a:solidFill>
              </a:rPr>
              <a:t>буденним</a:t>
            </a:r>
            <a:r>
              <a:rPr lang="ru-RU" b="1" dirty="0" smtClean="0">
                <a:solidFill>
                  <a:srgbClr val="FF0000"/>
                </a:solidFill>
              </a:rPr>
              <a:t> </a:t>
            </a:r>
            <a:r>
              <a:rPr lang="ru-RU" b="1" dirty="0" err="1" smtClean="0">
                <a:solidFill>
                  <a:srgbClr val="FF0000"/>
                </a:solidFill>
              </a:rPr>
              <a:t>одягом</a:t>
            </a:r>
            <a:r>
              <a:rPr lang="ru-RU" b="1" dirty="0" smtClean="0">
                <a:solidFill>
                  <a:srgbClr val="FF0000"/>
                </a:solidFill>
              </a:rPr>
              <a:t>, а </a:t>
            </a:r>
            <a:r>
              <a:rPr lang="ru-RU" b="1" dirty="0" err="1" smtClean="0">
                <a:solidFill>
                  <a:srgbClr val="FF0000"/>
                </a:solidFill>
              </a:rPr>
              <a:t>саме</a:t>
            </a:r>
            <a:r>
              <a:rPr lang="ru-RU" b="1" dirty="0" smtClean="0">
                <a:solidFill>
                  <a:srgbClr val="FF0000"/>
                </a:solidFill>
              </a:rPr>
              <a:t> </a:t>
            </a:r>
            <a:r>
              <a:rPr lang="ru-RU" b="1" dirty="0" err="1" smtClean="0">
                <a:solidFill>
                  <a:srgbClr val="FF0000"/>
                </a:solidFill>
              </a:rPr>
              <a:t>з</a:t>
            </a:r>
            <a:r>
              <a:rPr lang="ru-RU" b="1" dirty="0" smtClean="0">
                <a:solidFill>
                  <a:srgbClr val="FF0000"/>
                </a:solidFill>
              </a:rPr>
              <a:t> </a:t>
            </a:r>
            <a:r>
              <a:rPr lang="ru-RU" b="1" dirty="0" err="1" smtClean="0">
                <a:solidFill>
                  <a:srgbClr val="FF0000"/>
                </a:solidFill>
              </a:rPr>
              <a:t>піджаком</a:t>
            </a:r>
            <a:r>
              <a:rPr lang="ru-RU" b="1" dirty="0" smtClean="0">
                <a:solidFill>
                  <a:srgbClr val="FF0000"/>
                </a:solidFill>
              </a:rPr>
              <a:t>. У такому </a:t>
            </a:r>
            <a:r>
              <a:rPr lang="ru-RU" b="1" dirty="0" err="1" smtClean="0">
                <a:solidFill>
                  <a:srgbClr val="FF0000"/>
                </a:solidFill>
              </a:rPr>
              <a:t>вигляді</a:t>
            </a:r>
            <a:r>
              <a:rPr lang="ru-RU" b="1" dirty="0" smtClean="0">
                <a:solidFill>
                  <a:srgbClr val="FF0000"/>
                </a:solidFill>
              </a:rPr>
              <a:t> </a:t>
            </a:r>
            <a:r>
              <a:rPr lang="ru-RU" b="1" dirty="0" err="1" smtClean="0">
                <a:solidFill>
                  <a:srgbClr val="FF0000"/>
                </a:solidFill>
              </a:rPr>
              <a:t>письменник</a:t>
            </a:r>
            <a:r>
              <a:rPr lang="ru-RU" b="1" dirty="0" smtClean="0">
                <a:solidFill>
                  <a:srgbClr val="FF0000"/>
                </a:solidFill>
              </a:rPr>
              <a:t> </a:t>
            </a:r>
            <a:r>
              <a:rPr lang="ru-RU" b="1" dirty="0" err="1" smtClean="0">
                <a:solidFill>
                  <a:srgbClr val="FF0000"/>
                </a:solidFill>
              </a:rPr>
              <a:t>зображений</a:t>
            </a:r>
            <a:r>
              <a:rPr lang="ru-RU" b="1" dirty="0" smtClean="0">
                <a:solidFill>
                  <a:srgbClr val="FF0000"/>
                </a:solidFill>
              </a:rPr>
              <a:t> на </a:t>
            </a:r>
            <a:r>
              <a:rPr lang="ru-RU" b="1" dirty="0" err="1" smtClean="0">
                <a:solidFill>
                  <a:srgbClr val="FF0000"/>
                </a:solidFill>
              </a:rPr>
              <a:t>гривневій</a:t>
            </a:r>
            <a:r>
              <a:rPr lang="ru-RU" b="1" dirty="0" smtClean="0">
                <a:solidFill>
                  <a:srgbClr val="FF0000"/>
                </a:solidFill>
              </a:rPr>
              <a:t> </a:t>
            </a:r>
            <a:r>
              <a:rPr lang="ru-RU" b="1" dirty="0" err="1" smtClean="0">
                <a:solidFill>
                  <a:srgbClr val="FF0000"/>
                </a:solidFill>
              </a:rPr>
              <a:t>купюрі</a:t>
            </a:r>
            <a:r>
              <a:rPr lang="ru-RU" b="1" dirty="0" smtClean="0">
                <a:solidFill>
                  <a:srgbClr val="FF0000"/>
                </a:solidFill>
              </a:rPr>
              <a:t>. На </a:t>
            </a:r>
            <a:r>
              <a:rPr lang="ru-RU" b="1" dirty="0" err="1" smtClean="0">
                <a:solidFill>
                  <a:srgbClr val="FF0000"/>
                </a:solidFill>
              </a:rPr>
              <a:t>якій</a:t>
            </a:r>
            <a:r>
              <a:rPr lang="ru-RU" b="1" dirty="0" smtClean="0">
                <a:solidFill>
                  <a:srgbClr val="FF0000"/>
                </a:solidFill>
              </a:rPr>
              <a:t> </a:t>
            </a:r>
            <a:r>
              <a:rPr lang="ru-RU" b="1" dirty="0" err="1" smtClean="0">
                <a:solidFill>
                  <a:srgbClr val="FF0000"/>
                </a:solidFill>
              </a:rPr>
              <a:t>саме</a:t>
            </a:r>
            <a:r>
              <a:rPr lang="ru-RU" b="1" dirty="0" smtClean="0">
                <a:solidFill>
                  <a:srgbClr val="FF0000"/>
                </a:solidFill>
              </a:rPr>
              <a:t>?</a:t>
            </a:r>
          </a:p>
          <a:p>
            <a:r>
              <a:rPr lang="ru-RU" b="1" dirty="0" smtClean="0">
                <a:solidFill>
                  <a:srgbClr val="002060"/>
                </a:solidFill>
              </a:rPr>
              <a:t>1 </a:t>
            </a:r>
            <a:r>
              <a:rPr lang="ru-RU" b="1" dirty="0" err="1" smtClean="0">
                <a:solidFill>
                  <a:srgbClr val="002060"/>
                </a:solidFill>
              </a:rPr>
              <a:t>грн</a:t>
            </a:r>
            <a:r>
              <a:rPr lang="ru-RU" b="1" dirty="0" smtClean="0">
                <a:solidFill>
                  <a:srgbClr val="002060"/>
                </a:solidFill>
              </a:rPr>
              <a:t>.</a:t>
            </a:r>
          </a:p>
          <a:p>
            <a:r>
              <a:rPr lang="ru-RU" b="1" dirty="0" smtClean="0">
                <a:solidFill>
                  <a:srgbClr val="002060"/>
                </a:solidFill>
              </a:rPr>
              <a:t>10 </a:t>
            </a:r>
            <a:r>
              <a:rPr lang="ru-RU" b="1" dirty="0" err="1" smtClean="0">
                <a:solidFill>
                  <a:srgbClr val="002060"/>
                </a:solidFill>
              </a:rPr>
              <a:t>грн</a:t>
            </a:r>
            <a:r>
              <a:rPr lang="ru-RU" b="1" dirty="0" smtClean="0">
                <a:solidFill>
                  <a:srgbClr val="002060"/>
                </a:solidFill>
              </a:rPr>
              <a:t>.</a:t>
            </a:r>
          </a:p>
          <a:p>
            <a:r>
              <a:rPr lang="ru-RU" b="1" dirty="0" smtClean="0">
                <a:solidFill>
                  <a:srgbClr val="002060"/>
                </a:solidFill>
              </a:rPr>
              <a:t>20 </a:t>
            </a:r>
            <a:r>
              <a:rPr lang="ru-RU" b="1" dirty="0" err="1" smtClean="0">
                <a:solidFill>
                  <a:srgbClr val="002060"/>
                </a:solidFill>
              </a:rPr>
              <a:t>грн</a:t>
            </a:r>
            <a:r>
              <a:rPr lang="ru-RU" b="1" dirty="0" smtClean="0">
                <a:solidFill>
                  <a:srgbClr val="002060"/>
                </a:solidFill>
              </a:rPr>
              <a:t>.</a:t>
            </a:r>
          </a:p>
          <a:p>
            <a:r>
              <a:rPr lang="ru-RU" b="1" dirty="0" smtClean="0">
                <a:solidFill>
                  <a:srgbClr val="002060"/>
                </a:solidFill>
              </a:rPr>
              <a:t>100 </a:t>
            </a:r>
            <a:r>
              <a:rPr lang="ru-RU" b="1" dirty="0" err="1" smtClean="0">
                <a:solidFill>
                  <a:srgbClr val="002060"/>
                </a:solidFill>
              </a:rPr>
              <a:t>грн</a:t>
            </a:r>
            <a:r>
              <a:rPr lang="ru-RU" b="1" dirty="0" smtClean="0">
                <a:solidFill>
                  <a:srgbClr val="002060"/>
                </a:solidFill>
              </a:rPr>
              <a:t>.</a:t>
            </a:r>
          </a:p>
          <a:p>
            <a:r>
              <a:rPr lang="ru-RU" b="1" dirty="0" smtClean="0">
                <a:solidFill>
                  <a:srgbClr val="FF0000"/>
                </a:solidFill>
              </a:rPr>
              <a:t>11. Коли </a:t>
            </a:r>
            <a:r>
              <a:rPr lang="ru-RU" b="1" dirty="0" smtClean="0">
                <a:solidFill>
                  <a:srgbClr val="FF0000"/>
                </a:solidFill>
              </a:rPr>
              <a:t>на </a:t>
            </a:r>
            <a:r>
              <a:rPr lang="ru-RU" b="1" dirty="0" err="1" smtClean="0">
                <a:solidFill>
                  <a:srgbClr val="FF0000"/>
                </a:solidFill>
              </a:rPr>
              <a:t>позачерговій</a:t>
            </a:r>
            <a:r>
              <a:rPr lang="ru-RU" b="1" dirty="0" smtClean="0">
                <a:solidFill>
                  <a:srgbClr val="FF0000"/>
                </a:solidFill>
              </a:rPr>
              <a:t> </a:t>
            </a:r>
            <a:r>
              <a:rPr lang="ru-RU" b="1" dirty="0" err="1" smtClean="0">
                <a:solidFill>
                  <a:srgbClr val="FF0000"/>
                </a:solidFill>
              </a:rPr>
              <a:t>сесії</a:t>
            </a:r>
            <a:r>
              <a:rPr lang="ru-RU" b="1" dirty="0" smtClean="0">
                <a:solidFill>
                  <a:srgbClr val="FF0000"/>
                </a:solidFill>
              </a:rPr>
              <a:t> </a:t>
            </a:r>
            <a:r>
              <a:rPr lang="ru-RU" b="1" dirty="0" err="1" smtClean="0">
                <a:solidFill>
                  <a:srgbClr val="FF0000"/>
                </a:solidFill>
              </a:rPr>
              <a:t>Верховної</a:t>
            </a:r>
            <a:r>
              <a:rPr lang="ru-RU" b="1" dirty="0" smtClean="0">
                <a:solidFill>
                  <a:srgbClr val="FF0000"/>
                </a:solidFill>
              </a:rPr>
              <a:t> ради </a:t>
            </a:r>
            <a:r>
              <a:rPr lang="ru-RU" b="1" dirty="0" err="1" smtClean="0">
                <a:solidFill>
                  <a:srgbClr val="FF0000"/>
                </a:solidFill>
              </a:rPr>
              <a:t>України</a:t>
            </a:r>
            <a:r>
              <a:rPr lang="ru-RU" b="1" dirty="0" smtClean="0">
                <a:solidFill>
                  <a:srgbClr val="FF0000"/>
                </a:solidFill>
              </a:rPr>
              <a:t> </a:t>
            </a:r>
            <a:r>
              <a:rPr lang="ru-RU" b="1" dirty="0" err="1" smtClean="0">
                <a:solidFill>
                  <a:srgbClr val="FF0000"/>
                </a:solidFill>
              </a:rPr>
              <a:t>було</a:t>
            </a:r>
            <a:r>
              <a:rPr lang="ru-RU" b="1" dirty="0" smtClean="0">
                <a:solidFill>
                  <a:srgbClr val="FF0000"/>
                </a:solidFill>
              </a:rPr>
              <a:t> </a:t>
            </a:r>
            <a:r>
              <a:rPr lang="ru-RU" b="1" dirty="0" err="1" smtClean="0">
                <a:solidFill>
                  <a:srgbClr val="FF0000"/>
                </a:solidFill>
              </a:rPr>
              <a:t>ухвалено</a:t>
            </a:r>
            <a:r>
              <a:rPr lang="ru-RU" b="1" dirty="0" smtClean="0">
                <a:solidFill>
                  <a:srgbClr val="FF0000"/>
                </a:solidFill>
              </a:rPr>
              <a:t> Акт </a:t>
            </a:r>
            <a:r>
              <a:rPr lang="ru-RU" b="1" dirty="0" err="1" smtClean="0">
                <a:solidFill>
                  <a:srgbClr val="FF0000"/>
                </a:solidFill>
              </a:rPr>
              <a:t>проголошення</a:t>
            </a:r>
            <a:r>
              <a:rPr lang="ru-RU" b="1" dirty="0" smtClean="0">
                <a:solidFill>
                  <a:srgbClr val="FF0000"/>
                </a:solidFill>
              </a:rPr>
              <a:t> </a:t>
            </a:r>
            <a:r>
              <a:rPr lang="ru-RU" b="1" dirty="0" err="1" smtClean="0">
                <a:solidFill>
                  <a:srgbClr val="FF0000"/>
                </a:solidFill>
              </a:rPr>
              <a:t>незалежності</a:t>
            </a:r>
            <a:r>
              <a:rPr lang="ru-RU" b="1" dirty="0" smtClean="0">
                <a:solidFill>
                  <a:srgbClr val="FF0000"/>
                </a:solidFill>
              </a:rPr>
              <a:t> </a:t>
            </a:r>
            <a:r>
              <a:rPr lang="ru-RU" b="1" dirty="0" err="1" smtClean="0">
                <a:solidFill>
                  <a:srgbClr val="FF0000"/>
                </a:solidFill>
              </a:rPr>
              <a:t>України</a:t>
            </a:r>
            <a:r>
              <a:rPr lang="ru-RU" b="1" dirty="0" smtClean="0">
                <a:solidFill>
                  <a:srgbClr val="FF0000"/>
                </a:solidFill>
              </a:rPr>
              <a:t>.</a:t>
            </a:r>
          </a:p>
          <a:p>
            <a:r>
              <a:rPr lang="ru-RU" b="1" dirty="0" smtClean="0">
                <a:solidFill>
                  <a:srgbClr val="002060"/>
                </a:solidFill>
              </a:rPr>
              <a:t>А) 16 </a:t>
            </a:r>
            <a:r>
              <a:rPr lang="ru-RU" b="1" dirty="0" err="1" smtClean="0">
                <a:solidFill>
                  <a:srgbClr val="002060"/>
                </a:solidFill>
              </a:rPr>
              <a:t>липня</a:t>
            </a:r>
            <a:r>
              <a:rPr lang="ru-RU" b="1" dirty="0" smtClean="0">
                <a:solidFill>
                  <a:srgbClr val="002060"/>
                </a:solidFill>
              </a:rPr>
              <a:t> 1990 р.</a:t>
            </a:r>
          </a:p>
          <a:p>
            <a:r>
              <a:rPr lang="ru-RU" b="1" dirty="0" smtClean="0">
                <a:solidFill>
                  <a:srgbClr val="002060"/>
                </a:solidFill>
              </a:rPr>
              <a:t>Б) 24 </a:t>
            </a:r>
            <a:r>
              <a:rPr lang="ru-RU" b="1" dirty="0" err="1" smtClean="0">
                <a:solidFill>
                  <a:srgbClr val="002060"/>
                </a:solidFill>
              </a:rPr>
              <a:t>серпня</a:t>
            </a:r>
            <a:r>
              <a:rPr lang="ru-RU" b="1" dirty="0" smtClean="0">
                <a:solidFill>
                  <a:srgbClr val="002060"/>
                </a:solidFill>
              </a:rPr>
              <a:t> 1991 р.</a:t>
            </a:r>
          </a:p>
          <a:p>
            <a:r>
              <a:rPr lang="ru-RU" b="1" dirty="0" smtClean="0">
                <a:solidFill>
                  <a:srgbClr val="002060"/>
                </a:solidFill>
              </a:rPr>
              <a:t>В) 1 </a:t>
            </a:r>
            <a:r>
              <a:rPr lang="ru-RU" b="1" dirty="0" err="1" smtClean="0">
                <a:solidFill>
                  <a:srgbClr val="002060"/>
                </a:solidFill>
              </a:rPr>
              <a:t>грудня</a:t>
            </a:r>
            <a:r>
              <a:rPr lang="ru-RU" b="1" dirty="0" smtClean="0">
                <a:solidFill>
                  <a:srgbClr val="002060"/>
                </a:solidFill>
              </a:rPr>
              <a:t> 1991 р.</a:t>
            </a:r>
          </a:p>
          <a:p>
            <a:r>
              <a:rPr lang="ru-RU" b="1" dirty="0" smtClean="0">
                <a:solidFill>
                  <a:srgbClr val="002060"/>
                </a:solidFill>
              </a:rPr>
              <a:t>Г) 28 </a:t>
            </a:r>
            <a:r>
              <a:rPr lang="ru-RU" b="1" dirty="0" err="1" smtClean="0">
                <a:solidFill>
                  <a:srgbClr val="002060"/>
                </a:solidFill>
              </a:rPr>
              <a:t>червня</a:t>
            </a:r>
            <a:r>
              <a:rPr lang="ru-RU" b="1" dirty="0" smtClean="0">
                <a:solidFill>
                  <a:srgbClr val="002060"/>
                </a:solidFill>
              </a:rPr>
              <a:t> 1996 р.</a:t>
            </a:r>
          </a:p>
          <a:p>
            <a:endParaRPr lang="ru-RU" b="1" dirty="0">
              <a:solidFill>
                <a:srgbClr val="00206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64704"/>
            <a:ext cx="9144000" cy="1066800"/>
          </a:xfrm>
        </p:spPr>
        <p:txBody>
          <a:bodyPr>
            <a:normAutofit fontScale="90000"/>
          </a:bodyPr>
          <a:lstStyle/>
          <a:p>
            <a:r>
              <a:rPr lang="ru-RU" sz="3600" b="1" dirty="0" smtClean="0">
                <a:solidFill>
                  <a:srgbClr val="FF0000"/>
                </a:solidFill>
              </a:rPr>
              <a:t>3. </a:t>
            </a:r>
            <a:r>
              <a:rPr lang="ru-RU" sz="3600" b="1" dirty="0" err="1" smtClean="0">
                <a:solidFill>
                  <a:srgbClr val="FF0000"/>
                </a:solidFill>
              </a:rPr>
              <a:t>Що</a:t>
            </a:r>
            <a:r>
              <a:rPr lang="ru-RU" sz="3600" b="1" dirty="0" smtClean="0">
                <a:solidFill>
                  <a:srgbClr val="FF0000"/>
                </a:solidFill>
              </a:rPr>
              <a:t> </a:t>
            </a:r>
            <a:r>
              <a:rPr lang="ru-RU" sz="3600" b="1" dirty="0" err="1" smtClean="0">
                <a:solidFill>
                  <a:srgbClr val="FF0000"/>
                </a:solidFill>
              </a:rPr>
              <a:t>потрібно</a:t>
            </a:r>
            <a:r>
              <a:rPr lang="ru-RU" sz="3600" b="1" dirty="0" smtClean="0">
                <a:solidFill>
                  <a:srgbClr val="FF0000"/>
                </a:solidFill>
              </a:rPr>
              <a:t> </a:t>
            </a:r>
            <a:r>
              <a:rPr lang="ru-RU" sz="3600" b="1" dirty="0" err="1" smtClean="0">
                <a:solidFill>
                  <a:srgbClr val="FF0000"/>
                </a:solidFill>
              </a:rPr>
              <a:t>написати</a:t>
            </a:r>
            <a:r>
              <a:rPr lang="ru-RU" sz="3600" b="1" dirty="0" smtClean="0">
                <a:solidFill>
                  <a:srgbClr val="FF0000"/>
                </a:solidFill>
              </a:rPr>
              <a:t> </a:t>
            </a:r>
            <a:r>
              <a:rPr lang="ru-RU" sz="3600" b="1" dirty="0" err="1" smtClean="0">
                <a:solidFill>
                  <a:srgbClr val="FF0000"/>
                </a:solidFill>
              </a:rPr>
              <a:t>замість</a:t>
            </a:r>
            <a:r>
              <a:rPr lang="ru-RU" sz="3600" b="1" dirty="0" smtClean="0">
                <a:solidFill>
                  <a:srgbClr val="FF0000"/>
                </a:solidFill>
              </a:rPr>
              <a:t> </a:t>
            </a:r>
            <a:r>
              <a:rPr lang="ru-RU" sz="3600" b="1" dirty="0" err="1" smtClean="0">
                <a:solidFill>
                  <a:srgbClr val="FF0000"/>
                </a:solidFill>
              </a:rPr>
              <a:t>цифри</a:t>
            </a:r>
            <a:r>
              <a:rPr lang="ru-RU" sz="3600" b="1" dirty="0" smtClean="0">
                <a:solidFill>
                  <a:srgbClr val="FF0000"/>
                </a:solidFill>
              </a:rPr>
              <a:t> 1?</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4499992" y="2249424"/>
            <a:ext cx="4392488" cy="4325112"/>
          </a:xfrm>
        </p:spPr>
        <p:txBody>
          <a:bodyPr/>
          <a:lstStyle/>
          <a:p>
            <a:r>
              <a:rPr lang="ru-RU" b="1" dirty="0" smtClean="0">
                <a:solidFill>
                  <a:srgbClr val="002060"/>
                </a:solidFill>
              </a:rPr>
              <a:t>А) </a:t>
            </a:r>
            <a:r>
              <a:rPr lang="ru-RU" b="1" dirty="0" err="1" smtClean="0">
                <a:solidFill>
                  <a:srgbClr val="002060"/>
                </a:solidFill>
              </a:rPr>
              <a:t>історична</a:t>
            </a:r>
            <a:r>
              <a:rPr lang="ru-RU" b="1" dirty="0" smtClean="0">
                <a:solidFill>
                  <a:srgbClr val="002060"/>
                </a:solidFill>
              </a:rPr>
              <a:t> карта;</a:t>
            </a:r>
          </a:p>
          <a:p>
            <a:r>
              <a:rPr lang="ru-RU" b="1" dirty="0" smtClean="0">
                <a:solidFill>
                  <a:srgbClr val="002060"/>
                </a:solidFill>
              </a:rPr>
              <a:t>Б) </a:t>
            </a:r>
            <a:r>
              <a:rPr lang="ru-RU" b="1" dirty="0" err="1" smtClean="0">
                <a:solidFill>
                  <a:srgbClr val="002060"/>
                </a:solidFill>
              </a:rPr>
              <a:t>історичні</a:t>
            </a:r>
            <a:r>
              <a:rPr lang="ru-RU" b="1" dirty="0" smtClean="0">
                <a:solidFill>
                  <a:srgbClr val="002060"/>
                </a:solidFill>
              </a:rPr>
              <a:t> </a:t>
            </a:r>
            <a:r>
              <a:rPr lang="ru-RU" b="1" dirty="0" err="1" smtClean="0">
                <a:solidFill>
                  <a:srgbClr val="002060"/>
                </a:solidFill>
              </a:rPr>
              <a:t>події</a:t>
            </a:r>
            <a:r>
              <a:rPr lang="ru-RU" b="1" dirty="0" smtClean="0">
                <a:solidFill>
                  <a:srgbClr val="002060"/>
                </a:solidFill>
              </a:rPr>
              <a:t>;</a:t>
            </a:r>
          </a:p>
          <a:p>
            <a:r>
              <a:rPr lang="ru-RU" b="1" dirty="0" smtClean="0">
                <a:solidFill>
                  <a:srgbClr val="002060"/>
                </a:solidFill>
              </a:rPr>
              <a:t>В) легенда </a:t>
            </a:r>
            <a:r>
              <a:rPr lang="ru-RU" b="1" dirty="0" err="1" smtClean="0">
                <a:solidFill>
                  <a:srgbClr val="002060"/>
                </a:solidFill>
              </a:rPr>
              <a:t>карти</a:t>
            </a:r>
            <a:r>
              <a:rPr lang="ru-RU" b="1" dirty="0" smtClean="0">
                <a:solidFill>
                  <a:srgbClr val="002060"/>
                </a:solidFill>
              </a:rPr>
              <a:t>;</a:t>
            </a:r>
          </a:p>
          <a:p>
            <a:r>
              <a:rPr lang="ru-RU" b="1" dirty="0" smtClean="0">
                <a:solidFill>
                  <a:srgbClr val="002060"/>
                </a:solidFill>
              </a:rPr>
              <a:t>Г) </a:t>
            </a:r>
            <a:r>
              <a:rPr lang="ru-RU" b="1" dirty="0" err="1" smtClean="0">
                <a:solidFill>
                  <a:srgbClr val="002060"/>
                </a:solidFill>
              </a:rPr>
              <a:t>князівства</a:t>
            </a:r>
            <a:r>
              <a:rPr lang="ru-RU" b="1" dirty="0" smtClean="0">
                <a:solidFill>
                  <a:srgbClr val="002060"/>
                </a:solidFill>
              </a:rPr>
              <a:t>.</a:t>
            </a:r>
          </a:p>
          <a:p>
            <a:endParaRPr lang="ru-RU" b="1" dirty="0">
              <a:solidFill>
                <a:srgbClr val="002060"/>
              </a:solidFill>
            </a:endParaRPr>
          </a:p>
        </p:txBody>
      </p:sp>
      <p:pic>
        <p:nvPicPr>
          <p:cNvPr id="13314" name="Picture 2" descr="ÐÐ¾Ð´Ð¿Ð¸ÑÑ Ð¾ÑÑÑÑÑÑÐ²ÑÐµÑ"/>
          <p:cNvPicPr>
            <a:picLocks noChangeAspect="1" noChangeArrowheads="1"/>
          </p:cNvPicPr>
          <p:nvPr/>
        </p:nvPicPr>
        <p:blipFill>
          <a:blip r:embed="rId2" cstate="print"/>
          <a:srcRect/>
          <a:stretch>
            <a:fillRect/>
          </a:stretch>
        </p:blipFill>
        <p:spPr bwMode="auto">
          <a:xfrm>
            <a:off x="179512" y="1484784"/>
            <a:ext cx="4152900" cy="45053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nodeType="clickEffect">
                                  <p:stCondLst>
                                    <p:cond delay="0"/>
                                  </p:stCondLst>
                                  <p:childTnLst>
                                    <p:set>
                                      <p:cBhvr>
                                        <p:cTn id="12" dur="1" fill="hold">
                                          <p:stCondLst>
                                            <p:cond delay="0"/>
                                          </p:stCondLst>
                                        </p:cTn>
                                        <p:tgtEl>
                                          <p:spTgt spid="13314"/>
                                        </p:tgtEl>
                                        <p:attrNameLst>
                                          <p:attrName>style.visibility</p:attrName>
                                        </p:attrNameLst>
                                      </p:cBhvr>
                                      <p:to>
                                        <p:strVal val="visible"/>
                                      </p:to>
                                    </p:set>
                                    <p:animEffect transition="in" filter="wheel(4)">
                                      <p:cBhvr>
                                        <p:cTn id="13" dur="2000"/>
                                        <p:tgtEl>
                                          <p:spTgt spid="1331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blinds(horizontal)">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blinds(horizontal)">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blinds(horizontal)">
                                      <p:cBhvr>
                                        <p:cTn id="28" dur="5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blinds(horizontal)">
                                      <p:cBhvr>
                                        <p:cTn id="3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764704"/>
            <a:ext cx="8435280" cy="5809832"/>
          </a:xfrm>
        </p:spPr>
        <p:txBody>
          <a:bodyPr>
            <a:normAutofit/>
          </a:bodyPr>
          <a:lstStyle/>
          <a:p>
            <a:r>
              <a:rPr lang="ru-RU" b="1" dirty="0" smtClean="0">
                <a:solidFill>
                  <a:srgbClr val="FF0000"/>
                </a:solidFill>
              </a:rPr>
              <a:t>4. На </a:t>
            </a:r>
            <a:r>
              <a:rPr lang="ru-RU" b="1" dirty="0" err="1" smtClean="0">
                <a:solidFill>
                  <a:srgbClr val="FF0000"/>
                </a:solidFill>
              </a:rPr>
              <a:t>історичній</a:t>
            </a:r>
            <a:r>
              <a:rPr lang="ru-RU" b="1" dirty="0" smtClean="0">
                <a:solidFill>
                  <a:srgbClr val="FF0000"/>
                </a:solidFill>
              </a:rPr>
              <a:t> </a:t>
            </a:r>
            <a:r>
              <a:rPr lang="ru-RU" b="1" dirty="0" err="1" smtClean="0">
                <a:solidFill>
                  <a:srgbClr val="FF0000"/>
                </a:solidFill>
              </a:rPr>
              <a:t>карті</a:t>
            </a:r>
            <a:r>
              <a:rPr lang="ru-RU" b="1" dirty="0" smtClean="0">
                <a:solidFill>
                  <a:srgbClr val="FF0000"/>
                </a:solidFill>
              </a:rPr>
              <a:t> </a:t>
            </a:r>
            <a:r>
              <a:rPr lang="ru-RU" b="1" dirty="0" err="1" smtClean="0">
                <a:solidFill>
                  <a:srgbClr val="FF0000"/>
                </a:solidFill>
              </a:rPr>
              <a:t>зображують</a:t>
            </a:r>
            <a:r>
              <a:rPr lang="ru-RU" b="1" dirty="0" smtClean="0">
                <a:solidFill>
                  <a:srgbClr val="FF0000"/>
                </a:solidFill>
              </a:rPr>
              <a:t>:</a:t>
            </a:r>
            <a:endParaRPr lang="ru-RU" b="1" dirty="0" smtClean="0">
              <a:solidFill>
                <a:srgbClr val="002060"/>
              </a:solidFill>
            </a:endParaRPr>
          </a:p>
          <a:p>
            <a:r>
              <a:rPr lang="ru-RU" b="1" dirty="0" smtClean="0">
                <a:solidFill>
                  <a:srgbClr val="002060"/>
                </a:solidFill>
              </a:rPr>
              <a:t>А) </a:t>
            </a:r>
            <a:r>
              <a:rPr lang="ru-RU" b="1" dirty="0" err="1" smtClean="0">
                <a:solidFill>
                  <a:srgbClr val="002060"/>
                </a:solidFill>
              </a:rPr>
              <a:t>кліматичні</a:t>
            </a:r>
            <a:r>
              <a:rPr lang="ru-RU" b="1" dirty="0" smtClean="0">
                <a:solidFill>
                  <a:srgbClr val="002060"/>
                </a:solidFill>
              </a:rPr>
              <a:t> </a:t>
            </a:r>
            <a:r>
              <a:rPr lang="ru-RU" b="1" dirty="0" err="1" smtClean="0">
                <a:solidFill>
                  <a:srgbClr val="002060"/>
                </a:solidFill>
              </a:rPr>
              <a:t>зони</a:t>
            </a:r>
            <a:r>
              <a:rPr lang="ru-RU" b="1" dirty="0" smtClean="0">
                <a:solidFill>
                  <a:srgbClr val="002060"/>
                </a:solidFill>
              </a:rPr>
              <a:t>;</a:t>
            </a:r>
          </a:p>
          <a:p>
            <a:r>
              <a:rPr lang="ru-RU" b="1" dirty="0" smtClean="0">
                <a:solidFill>
                  <a:srgbClr val="002060"/>
                </a:solidFill>
              </a:rPr>
              <a:t>Б) </a:t>
            </a:r>
            <a:r>
              <a:rPr lang="ru-RU" b="1" dirty="0" err="1" smtClean="0">
                <a:solidFill>
                  <a:srgbClr val="002060"/>
                </a:solidFill>
              </a:rPr>
              <a:t>кордони</a:t>
            </a:r>
            <a:r>
              <a:rPr lang="ru-RU" b="1" dirty="0" smtClean="0">
                <a:solidFill>
                  <a:srgbClr val="002060"/>
                </a:solidFill>
              </a:rPr>
              <a:t> держав;</a:t>
            </a:r>
          </a:p>
          <a:p>
            <a:r>
              <a:rPr lang="ru-RU" b="1" dirty="0" smtClean="0">
                <a:solidFill>
                  <a:srgbClr val="002060"/>
                </a:solidFill>
              </a:rPr>
              <a:t>В) </a:t>
            </a:r>
            <a:r>
              <a:rPr lang="ru-RU" b="1" dirty="0" err="1" smtClean="0">
                <a:solidFill>
                  <a:srgbClr val="002060"/>
                </a:solidFill>
              </a:rPr>
              <a:t>глибину</a:t>
            </a:r>
            <a:r>
              <a:rPr lang="ru-RU" b="1" dirty="0" smtClean="0">
                <a:solidFill>
                  <a:srgbClr val="002060"/>
                </a:solidFill>
              </a:rPr>
              <a:t> </a:t>
            </a:r>
            <a:r>
              <a:rPr lang="ru-RU" b="1" dirty="0" err="1" smtClean="0">
                <a:solidFill>
                  <a:srgbClr val="002060"/>
                </a:solidFill>
              </a:rPr>
              <a:t>річок</a:t>
            </a:r>
            <a:r>
              <a:rPr lang="ru-RU" b="1" dirty="0" smtClean="0">
                <a:solidFill>
                  <a:srgbClr val="002060"/>
                </a:solidFill>
              </a:rPr>
              <a:t> та озер;</a:t>
            </a:r>
          </a:p>
          <a:p>
            <a:r>
              <a:rPr lang="ru-RU" b="1" dirty="0" smtClean="0">
                <a:solidFill>
                  <a:srgbClr val="002060"/>
                </a:solidFill>
              </a:rPr>
              <a:t>Г) напрямки </a:t>
            </a:r>
            <a:r>
              <a:rPr lang="ru-RU" b="1" dirty="0" err="1" smtClean="0">
                <a:solidFill>
                  <a:srgbClr val="002060"/>
                </a:solidFill>
              </a:rPr>
              <a:t>течій</a:t>
            </a:r>
            <a:r>
              <a:rPr lang="ru-RU" b="1" dirty="0" smtClean="0">
                <a:solidFill>
                  <a:srgbClr val="002060"/>
                </a:solidFill>
              </a:rPr>
              <a:t> </a:t>
            </a:r>
            <a:r>
              <a:rPr lang="ru-RU" b="1" dirty="0" err="1" smtClean="0">
                <a:solidFill>
                  <a:srgbClr val="002060"/>
                </a:solidFill>
              </a:rPr>
              <a:t>річок</a:t>
            </a:r>
            <a:r>
              <a:rPr lang="ru-RU" b="1" dirty="0" smtClean="0">
                <a:solidFill>
                  <a:srgbClr val="002060"/>
                </a:solidFill>
              </a:rPr>
              <a:t>;</a:t>
            </a:r>
          </a:p>
          <a:p>
            <a:r>
              <a:rPr lang="ru-RU" b="1" dirty="0" smtClean="0">
                <a:solidFill>
                  <a:srgbClr val="002060"/>
                </a:solidFill>
              </a:rPr>
              <a:t>Д) напрямки </a:t>
            </a:r>
            <a:r>
              <a:rPr lang="ru-RU" b="1" dirty="0" err="1" smtClean="0">
                <a:solidFill>
                  <a:srgbClr val="002060"/>
                </a:solidFill>
              </a:rPr>
              <a:t>походів</a:t>
            </a:r>
            <a:r>
              <a:rPr lang="ru-RU" b="1" dirty="0" smtClean="0">
                <a:solidFill>
                  <a:srgbClr val="002060"/>
                </a:solidFill>
              </a:rPr>
              <a:t> </a:t>
            </a:r>
            <a:r>
              <a:rPr lang="ru-RU" b="1" dirty="0" err="1" smtClean="0">
                <a:solidFill>
                  <a:srgbClr val="002060"/>
                </a:solidFill>
              </a:rPr>
              <a:t>військ</a:t>
            </a:r>
            <a:r>
              <a:rPr lang="ru-RU" b="1" dirty="0" smtClean="0">
                <a:solidFill>
                  <a:srgbClr val="002060"/>
                </a:solidFill>
              </a:rPr>
              <a:t>;</a:t>
            </a:r>
          </a:p>
          <a:p>
            <a:r>
              <a:rPr lang="ru-RU" b="1" dirty="0" smtClean="0">
                <a:solidFill>
                  <a:srgbClr val="002060"/>
                </a:solidFill>
              </a:rPr>
              <a:t>Е) </a:t>
            </a:r>
            <a:r>
              <a:rPr lang="ru-RU" b="1" dirty="0" err="1" smtClean="0">
                <a:solidFill>
                  <a:srgbClr val="002060"/>
                </a:solidFill>
              </a:rPr>
              <a:t>висоту</a:t>
            </a:r>
            <a:r>
              <a:rPr lang="ru-RU" b="1" dirty="0" smtClean="0">
                <a:solidFill>
                  <a:srgbClr val="002060"/>
                </a:solidFill>
              </a:rPr>
              <a:t> </a:t>
            </a:r>
            <a:r>
              <a:rPr lang="ru-RU" b="1" dirty="0" err="1" smtClean="0">
                <a:solidFill>
                  <a:srgbClr val="002060"/>
                </a:solidFill>
              </a:rPr>
              <a:t>найвищих</a:t>
            </a:r>
            <a:r>
              <a:rPr lang="ru-RU" b="1" dirty="0" smtClean="0">
                <a:solidFill>
                  <a:srgbClr val="002060"/>
                </a:solidFill>
              </a:rPr>
              <a:t> </a:t>
            </a:r>
            <a:r>
              <a:rPr lang="ru-RU" b="1" dirty="0" err="1" smtClean="0">
                <a:solidFill>
                  <a:srgbClr val="002060"/>
                </a:solidFill>
              </a:rPr>
              <a:t>гір</a:t>
            </a:r>
            <a:r>
              <a:rPr lang="ru-RU" b="1" dirty="0" smtClean="0">
                <a:solidFill>
                  <a:srgbClr val="002060"/>
                </a:solidFill>
              </a:rPr>
              <a:t>;</a:t>
            </a:r>
          </a:p>
          <a:p>
            <a:r>
              <a:rPr lang="ru-RU" b="1" dirty="0" smtClean="0">
                <a:solidFill>
                  <a:srgbClr val="002060"/>
                </a:solidFill>
              </a:rPr>
              <a:t>Є </a:t>
            </a:r>
            <a:r>
              <a:rPr lang="ru-RU" b="1" dirty="0" err="1" smtClean="0">
                <a:solidFill>
                  <a:srgbClr val="002060"/>
                </a:solidFill>
              </a:rPr>
              <a:t>місця</a:t>
            </a:r>
            <a:r>
              <a:rPr lang="ru-RU" b="1" dirty="0" smtClean="0">
                <a:solidFill>
                  <a:srgbClr val="002060"/>
                </a:solidFill>
              </a:rPr>
              <a:t> </a:t>
            </a:r>
            <a:r>
              <a:rPr lang="ru-RU" b="1" dirty="0" err="1" smtClean="0">
                <a:solidFill>
                  <a:srgbClr val="002060"/>
                </a:solidFill>
              </a:rPr>
              <a:t>найважливіших</a:t>
            </a:r>
            <a:r>
              <a:rPr lang="ru-RU" b="1" dirty="0" smtClean="0">
                <a:solidFill>
                  <a:srgbClr val="002060"/>
                </a:solidFill>
              </a:rPr>
              <a:t> битв;</a:t>
            </a:r>
          </a:p>
          <a:p>
            <a:r>
              <a:rPr lang="ru-RU" b="1" dirty="0" smtClean="0">
                <a:solidFill>
                  <a:srgbClr val="002060"/>
                </a:solidFill>
              </a:rPr>
              <a:t>Ж) </a:t>
            </a:r>
            <a:r>
              <a:rPr lang="ru-RU" b="1" dirty="0" err="1" smtClean="0">
                <a:solidFill>
                  <a:srgbClr val="002060"/>
                </a:solidFill>
              </a:rPr>
              <a:t>зміни</a:t>
            </a:r>
            <a:r>
              <a:rPr lang="ru-RU" b="1" dirty="0" smtClean="0">
                <a:solidFill>
                  <a:srgbClr val="002060"/>
                </a:solidFill>
              </a:rPr>
              <a:t> </a:t>
            </a:r>
            <a:r>
              <a:rPr lang="ru-RU" b="1" dirty="0" err="1" smtClean="0">
                <a:solidFill>
                  <a:srgbClr val="002060"/>
                </a:solidFill>
              </a:rPr>
              <a:t>території</a:t>
            </a:r>
            <a:r>
              <a:rPr lang="ru-RU" b="1" dirty="0" smtClean="0">
                <a:solidFill>
                  <a:srgbClr val="002060"/>
                </a:solidFill>
              </a:rPr>
              <a:t> та </a:t>
            </a:r>
            <a:r>
              <a:rPr lang="ru-RU" b="1" dirty="0" err="1" smtClean="0">
                <a:solidFill>
                  <a:srgbClr val="002060"/>
                </a:solidFill>
              </a:rPr>
              <a:t>кордонів</a:t>
            </a:r>
            <a:r>
              <a:rPr lang="ru-RU" b="1" dirty="0" smtClean="0">
                <a:solidFill>
                  <a:srgbClr val="002060"/>
                </a:solidFill>
              </a:rPr>
              <a:t> держав.</a:t>
            </a: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blinds(horizontal)">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blinds(horizontal)">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blinds(horizontal)">
                                      <p:cBhvr>
                                        <p:cTn id="4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836712"/>
            <a:ext cx="8229600" cy="1066800"/>
          </a:xfrm>
        </p:spPr>
        <p:txBody>
          <a:bodyPr>
            <a:normAutofit fontScale="90000"/>
          </a:bodyPr>
          <a:lstStyle/>
          <a:p>
            <a:r>
              <a:rPr lang="ru-RU" sz="3600" b="1" dirty="0" smtClean="0">
                <a:solidFill>
                  <a:srgbClr val="FF0000"/>
                </a:solidFill>
              </a:rPr>
              <a:t>5. Яка </a:t>
            </a:r>
            <a:r>
              <a:rPr lang="ru-RU" sz="3600" b="1" dirty="0" err="1" smtClean="0">
                <a:solidFill>
                  <a:srgbClr val="FF0000"/>
                </a:solidFill>
              </a:rPr>
              <a:t>із</a:t>
            </a:r>
            <a:r>
              <a:rPr lang="ru-RU" sz="3600" b="1" dirty="0" smtClean="0">
                <a:solidFill>
                  <a:srgbClr val="FF0000"/>
                </a:solidFill>
              </a:rPr>
              <a:t> </a:t>
            </a:r>
            <a:r>
              <a:rPr lang="ru-RU" sz="3600" b="1" dirty="0" err="1" smtClean="0">
                <a:solidFill>
                  <a:srgbClr val="FF0000"/>
                </a:solidFill>
              </a:rPr>
              <a:t>поданих</a:t>
            </a:r>
            <a:r>
              <a:rPr lang="ru-RU" sz="3600" b="1" dirty="0" smtClean="0">
                <a:solidFill>
                  <a:srgbClr val="FF0000"/>
                </a:solidFill>
              </a:rPr>
              <a:t> карт </a:t>
            </a:r>
            <a:r>
              <a:rPr lang="ru-RU" sz="3600" b="1" dirty="0" err="1" smtClean="0">
                <a:solidFill>
                  <a:srgbClr val="FF0000"/>
                </a:solidFill>
              </a:rPr>
              <a:t>є</a:t>
            </a:r>
            <a:r>
              <a:rPr lang="ru-RU" sz="3600" b="1" dirty="0" smtClean="0">
                <a:solidFill>
                  <a:srgbClr val="FF0000"/>
                </a:solidFill>
              </a:rPr>
              <a:t> </a:t>
            </a:r>
            <a:r>
              <a:rPr lang="ru-RU" sz="3600" b="1" dirty="0" err="1" smtClean="0">
                <a:solidFill>
                  <a:srgbClr val="FF0000"/>
                </a:solidFill>
              </a:rPr>
              <a:t>політичною</a:t>
            </a:r>
            <a:r>
              <a:rPr lang="ru-RU" sz="3600" b="1" dirty="0" smtClean="0">
                <a:solidFill>
                  <a:srgbClr val="FF0000"/>
                </a:solidFill>
              </a:rPr>
              <a:t> картою?</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457200" y="3429000"/>
            <a:ext cx="8229600" cy="3145536"/>
          </a:xfrm>
        </p:spPr>
        <p:txBody>
          <a:bodyPr>
            <a:normAutofit lnSpcReduction="10000"/>
          </a:bodyPr>
          <a:lstStyle/>
          <a:p>
            <a:r>
              <a:rPr lang="ru-RU" b="1" dirty="0" err="1" smtClean="0">
                <a:solidFill>
                  <a:srgbClr val="002060"/>
                </a:solidFill>
              </a:rPr>
              <a:t>Варіант</a:t>
            </a:r>
            <a:r>
              <a:rPr lang="ru-RU" b="1" dirty="0" smtClean="0">
                <a:solidFill>
                  <a:srgbClr val="002060"/>
                </a:solidFill>
              </a:rPr>
              <a:t> 1                                  </a:t>
            </a:r>
            <a:r>
              <a:rPr lang="ru-RU" b="1" dirty="0" err="1" smtClean="0">
                <a:solidFill>
                  <a:srgbClr val="002060"/>
                </a:solidFill>
              </a:rPr>
              <a:t>Варіант</a:t>
            </a:r>
            <a:r>
              <a:rPr lang="ru-RU" b="1" dirty="0" smtClean="0">
                <a:solidFill>
                  <a:srgbClr val="002060"/>
                </a:solidFill>
              </a:rPr>
              <a:t> 2</a:t>
            </a: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r>
              <a:rPr lang="ru-RU" b="1" dirty="0" err="1" smtClean="0">
                <a:solidFill>
                  <a:srgbClr val="002060"/>
                </a:solidFill>
              </a:rPr>
              <a:t>Варіант</a:t>
            </a:r>
            <a:r>
              <a:rPr lang="ru-RU" b="1" dirty="0" smtClean="0">
                <a:solidFill>
                  <a:srgbClr val="002060"/>
                </a:solidFill>
              </a:rPr>
              <a:t> 3                                 </a:t>
            </a:r>
            <a:r>
              <a:rPr lang="ru-RU" b="1" dirty="0" err="1" smtClean="0">
                <a:solidFill>
                  <a:srgbClr val="002060"/>
                </a:solidFill>
              </a:rPr>
              <a:t>Варіант</a:t>
            </a:r>
            <a:r>
              <a:rPr lang="ru-RU" b="1" dirty="0" smtClean="0">
                <a:solidFill>
                  <a:srgbClr val="002060"/>
                </a:solidFill>
              </a:rPr>
              <a:t> 4</a:t>
            </a:r>
          </a:p>
          <a:p>
            <a:endParaRPr lang="ru-RU" b="1" dirty="0">
              <a:solidFill>
                <a:srgbClr val="002060"/>
              </a:solidFill>
            </a:endParaRPr>
          </a:p>
        </p:txBody>
      </p:sp>
      <p:pic>
        <p:nvPicPr>
          <p:cNvPr id="18434" name="Picture 2" descr="https://lh4.googleusercontent.com/FsDmqVvwKFXFXAUmNCmXRX_Gy9RuzEghh93RXRkIQO2tWQ3l4r48WxeGIosIDN-Jq-jtPECCob7NzQxAz_7CIViMnN7D-W4duW2wMj91Y6nENLu_jM4hslGV0ANA=w260"/>
          <p:cNvPicPr>
            <a:picLocks noChangeAspect="1" noChangeArrowheads="1"/>
          </p:cNvPicPr>
          <p:nvPr/>
        </p:nvPicPr>
        <p:blipFill>
          <a:blip r:embed="rId2" cstate="print"/>
          <a:srcRect/>
          <a:stretch>
            <a:fillRect/>
          </a:stretch>
        </p:blipFill>
        <p:spPr bwMode="auto">
          <a:xfrm>
            <a:off x="323528" y="1412776"/>
            <a:ext cx="2476500" cy="1892424"/>
          </a:xfrm>
          <a:prstGeom prst="rect">
            <a:avLst/>
          </a:prstGeom>
          <a:noFill/>
        </p:spPr>
      </p:pic>
      <p:pic>
        <p:nvPicPr>
          <p:cNvPr id="18436" name="Picture 4" descr="https://lh5.googleusercontent.com/vLbjO3pg7l8xhTOVbfrBApoj0_vazz17LD6Jv5hXrZlS1lW6rxWf0p0LMjHpUpwPpDkw0nZL8-JErIfotNyQKfsoQt7MoOXX-e8BNJomFvpY4UhlxTFRc5ehoCP6=w260"/>
          <p:cNvPicPr>
            <a:picLocks noChangeAspect="1" noChangeArrowheads="1"/>
          </p:cNvPicPr>
          <p:nvPr/>
        </p:nvPicPr>
        <p:blipFill>
          <a:blip r:embed="rId3" cstate="print"/>
          <a:srcRect/>
          <a:stretch>
            <a:fillRect/>
          </a:stretch>
        </p:blipFill>
        <p:spPr bwMode="auto">
          <a:xfrm>
            <a:off x="5004048" y="1124744"/>
            <a:ext cx="2476500" cy="2276475"/>
          </a:xfrm>
          <a:prstGeom prst="rect">
            <a:avLst/>
          </a:prstGeom>
          <a:noFill/>
        </p:spPr>
      </p:pic>
      <p:pic>
        <p:nvPicPr>
          <p:cNvPr id="18438" name="Picture 6" descr="https://lh3.googleusercontent.com/n0ukJYkCHcR3K7Vk6aZwgiHAxvDMkqoAaSW1lizafr_2nH5zmdyiG2rx1FaFBX-MApbRwb0J66NDgYYLnlQScjabtyzEmQjtA92Rpn1ogDF3ACxQCKC8BKB0Ar4I=w256"/>
          <p:cNvPicPr>
            <a:picLocks noChangeAspect="1" noChangeArrowheads="1"/>
          </p:cNvPicPr>
          <p:nvPr/>
        </p:nvPicPr>
        <p:blipFill>
          <a:blip r:embed="rId4" cstate="print"/>
          <a:srcRect/>
          <a:stretch>
            <a:fillRect/>
          </a:stretch>
        </p:blipFill>
        <p:spPr bwMode="auto">
          <a:xfrm>
            <a:off x="395536" y="4077072"/>
            <a:ext cx="2438400" cy="1876425"/>
          </a:xfrm>
          <a:prstGeom prst="rect">
            <a:avLst/>
          </a:prstGeom>
          <a:noFill/>
        </p:spPr>
      </p:pic>
      <p:pic>
        <p:nvPicPr>
          <p:cNvPr id="18440" name="Picture 8" descr="https://lh5.googleusercontent.com/pRqludAAHdyUm5hyzBAAp3DF0Sbw8_p0xVCVrqeJIjp9hwr04d1nW1GqRVqfr2Ny6Vbk_fKXehg6t543zbHLX_Q_YpEt_1FfI6rBWHT39bXWJUCe5PloxdUZ5wWr=w260"/>
          <p:cNvPicPr>
            <a:picLocks noChangeAspect="1" noChangeArrowheads="1"/>
          </p:cNvPicPr>
          <p:nvPr/>
        </p:nvPicPr>
        <p:blipFill>
          <a:blip r:embed="rId5" cstate="print"/>
          <a:srcRect/>
          <a:stretch>
            <a:fillRect/>
          </a:stretch>
        </p:blipFill>
        <p:spPr bwMode="auto">
          <a:xfrm>
            <a:off x="5004048" y="4005064"/>
            <a:ext cx="2476500" cy="18722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ntr" presetSubtype="16" fill="hold" nodeType="clickEffect">
                                  <p:stCondLst>
                                    <p:cond delay="0"/>
                                  </p:stCondLst>
                                  <p:childTnLst>
                                    <p:set>
                                      <p:cBhvr>
                                        <p:cTn id="12" dur="1" fill="hold">
                                          <p:stCondLst>
                                            <p:cond delay="0"/>
                                          </p:stCondLst>
                                        </p:cTn>
                                        <p:tgtEl>
                                          <p:spTgt spid="18434"/>
                                        </p:tgtEl>
                                        <p:attrNameLst>
                                          <p:attrName>style.visibility</p:attrName>
                                        </p:attrNameLst>
                                      </p:cBhvr>
                                      <p:to>
                                        <p:strVal val="visible"/>
                                      </p:to>
                                    </p:set>
                                    <p:animEffect transition="in" filter="diamond(in)">
                                      <p:cBhvr>
                                        <p:cTn id="13" dur="2000"/>
                                        <p:tgtEl>
                                          <p:spTgt spid="18434"/>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6" fill="hold" nodeType="clickEffect">
                                  <p:stCondLst>
                                    <p:cond delay="0"/>
                                  </p:stCondLst>
                                  <p:childTnLst>
                                    <p:set>
                                      <p:cBhvr>
                                        <p:cTn id="17" dur="1" fill="hold">
                                          <p:stCondLst>
                                            <p:cond delay="0"/>
                                          </p:stCondLst>
                                        </p:cTn>
                                        <p:tgtEl>
                                          <p:spTgt spid="18436"/>
                                        </p:tgtEl>
                                        <p:attrNameLst>
                                          <p:attrName>style.visibility</p:attrName>
                                        </p:attrNameLst>
                                      </p:cBhvr>
                                      <p:to>
                                        <p:strVal val="visible"/>
                                      </p:to>
                                    </p:set>
                                    <p:animEffect transition="in" filter="barn(inHorizontal)">
                                      <p:cBhvr>
                                        <p:cTn id="18" dur="500"/>
                                        <p:tgtEl>
                                          <p:spTgt spid="18436"/>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6" fill="hold" nodeType="clickEffect">
                                  <p:stCondLst>
                                    <p:cond delay="0"/>
                                  </p:stCondLst>
                                  <p:childTnLst>
                                    <p:set>
                                      <p:cBhvr>
                                        <p:cTn id="22" dur="1" fill="hold">
                                          <p:stCondLst>
                                            <p:cond delay="0"/>
                                          </p:stCondLst>
                                        </p:cTn>
                                        <p:tgtEl>
                                          <p:spTgt spid="18438"/>
                                        </p:tgtEl>
                                        <p:attrNameLst>
                                          <p:attrName>style.visibility</p:attrName>
                                        </p:attrNameLst>
                                      </p:cBhvr>
                                      <p:to>
                                        <p:strVal val="visible"/>
                                      </p:to>
                                    </p:set>
                                    <p:animEffect transition="in" filter="barn(inHorizontal)">
                                      <p:cBhvr>
                                        <p:cTn id="23" dur="500"/>
                                        <p:tgtEl>
                                          <p:spTgt spid="18438"/>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8440"/>
                                        </p:tgtEl>
                                        <p:attrNameLst>
                                          <p:attrName>style.visibility</p:attrName>
                                        </p:attrNameLst>
                                      </p:cBhvr>
                                      <p:to>
                                        <p:strVal val="visible"/>
                                      </p:to>
                                    </p:set>
                                    <p:animEffect transition="in" filter="checkerboard(across)">
                                      <p:cBhvr>
                                        <p:cTn id="28" dur="500"/>
                                        <p:tgtEl>
                                          <p:spTgt spid="18440"/>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6" fill="hold" grpId="0"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barn(inHorizontal)">
                                      <p:cBhvr>
                                        <p:cTn id="33" dur="500"/>
                                        <p:tgtEl>
                                          <p:spTgt spid="3">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6" fill="hold" grpId="0" nodeType="click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barn(inHorizontal)">
                                      <p:cBhvr>
                                        <p:cTn id="3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36712"/>
            <a:ext cx="9144000" cy="1066800"/>
          </a:xfrm>
        </p:spPr>
        <p:txBody>
          <a:bodyPr>
            <a:normAutofit fontScale="90000"/>
          </a:bodyPr>
          <a:lstStyle/>
          <a:p>
            <a:r>
              <a:rPr lang="ru-RU" sz="3600" b="1" dirty="0" smtClean="0">
                <a:solidFill>
                  <a:srgbClr val="FF0000"/>
                </a:solidFill>
              </a:rPr>
              <a:t>6. Яка </a:t>
            </a:r>
            <a:r>
              <a:rPr lang="ru-RU" sz="3600" b="1" dirty="0" err="1" smtClean="0">
                <a:solidFill>
                  <a:srgbClr val="FF0000"/>
                </a:solidFill>
              </a:rPr>
              <a:t>із</a:t>
            </a:r>
            <a:r>
              <a:rPr lang="ru-RU" sz="3600" b="1" dirty="0" smtClean="0">
                <a:solidFill>
                  <a:srgbClr val="FF0000"/>
                </a:solidFill>
              </a:rPr>
              <a:t> </a:t>
            </a:r>
            <a:r>
              <a:rPr lang="ru-RU" sz="3600" b="1" dirty="0" err="1" smtClean="0">
                <a:solidFill>
                  <a:srgbClr val="FF0000"/>
                </a:solidFill>
              </a:rPr>
              <a:t>поданих</a:t>
            </a:r>
            <a:r>
              <a:rPr lang="ru-RU" sz="3600" b="1" dirty="0" smtClean="0">
                <a:solidFill>
                  <a:srgbClr val="FF0000"/>
                </a:solidFill>
              </a:rPr>
              <a:t> карт </a:t>
            </a:r>
            <a:r>
              <a:rPr lang="ru-RU" sz="3600" b="1" dirty="0" err="1" smtClean="0">
                <a:solidFill>
                  <a:srgbClr val="FF0000"/>
                </a:solidFill>
              </a:rPr>
              <a:t>є</a:t>
            </a:r>
            <a:r>
              <a:rPr lang="ru-RU" sz="3600" b="1" dirty="0" smtClean="0">
                <a:solidFill>
                  <a:srgbClr val="FF0000"/>
                </a:solidFill>
              </a:rPr>
              <a:t> контурною картою?</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179512" y="3640456"/>
            <a:ext cx="8964488" cy="3217544"/>
          </a:xfrm>
        </p:spPr>
        <p:txBody>
          <a:bodyPr>
            <a:normAutofit fontScale="92500" lnSpcReduction="10000"/>
          </a:bodyPr>
          <a:lstStyle/>
          <a:p>
            <a:r>
              <a:rPr lang="ru-RU" dirty="0" smtClean="0"/>
              <a:t>  </a:t>
            </a:r>
            <a:r>
              <a:rPr lang="ru-RU" b="1" dirty="0" err="1" smtClean="0">
                <a:solidFill>
                  <a:srgbClr val="002060"/>
                </a:solidFill>
              </a:rPr>
              <a:t>Варіант</a:t>
            </a:r>
            <a:r>
              <a:rPr lang="ru-RU" b="1" dirty="0" smtClean="0">
                <a:solidFill>
                  <a:srgbClr val="002060"/>
                </a:solidFill>
              </a:rPr>
              <a:t> 1                                           </a:t>
            </a:r>
            <a:r>
              <a:rPr lang="ru-RU" b="1" dirty="0" err="1" smtClean="0">
                <a:solidFill>
                  <a:srgbClr val="002060"/>
                </a:solidFill>
              </a:rPr>
              <a:t>Варіант</a:t>
            </a:r>
            <a:r>
              <a:rPr lang="ru-RU" b="1" dirty="0" smtClean="0">
                <a:solidFill>
                  <a:srgbClr val="002060"/>
                </a:solidFill>
              </a:rPr>
              <a:t> 2</a:t>
            </a:r>
          </a:p>
          <a:p>
            <a:r>
              <a:rPr lang="ru-RU" b="1" dirty="0" smtClean="0">
                <a:solidFill>
                  <a:srgbClr val="002060"/>
                </a:solidFill>
              </a:rPr>
              <a:t> </a:t>
            </a: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r>
              <a:rPr lang="ru-RU" b="1" dirty="0" smtClean="0">
                <a:solidFill>
                  <a:srgbClr val="002060"/>
                </a:solidFill>
              </a:rPr>
              <a:t>    </a:t>
            </a:r>
            <a:r>
              <a:rPr lang="ru-RU" b="1" dirty="0" err="1" smtClean="0">
                <a:solidFill>
                  <a:srgbClr val="002060"/>
                </a:solidFill>
              </a:rPr>
              <a:t>Варіант</a:t>
            </a:r>
            <a:r>
              <a:rPr lang="ru-RU" b="1" dirty="0" smtClean="0">
                <a:solidFill>
                  <a:srgbClr val="002060"/>
                </a:solidFill>
              </a:rPr>
              <a:t> 3                                         </a:t>
            </a:r>
            <a:r>
              <a:rPr lang="ru-RU" b="1" dirty="0" err="1" smtClean="0">
                <a:solidFill>
                  <a:srgbClr val="002060"/>
                </a:solidFill>
              </a:rPr>
              <a:t>Варіант</a:t>
            </a:r>
            <a:r>
              <a:rPr lang="ru-RU" b="1" dirty="0" smtClean="0">
                <a:solidFill>
                  <a:srgbClr val="002060"/>
                </a:solidFill>
              </a:rPr>
              <a:t> 4</a:t>
            </a:r>
          </a:p>
          <a:p>
            <a:r>
              <a:rPr lang="uk-UA" b="1" dirty="0" smtClean="0">
                <a:solidFill>
                  <a:srgbClr val="002060"/>
                </a:solidFill>
              </a:rPr>
              <a:t>         </a:t>
            </a:r>
            <a:endParaRPr lang="ru-RU" b="1" dirty="0">
              <a:solidFill>
                <a:srgbClr val="002060"/>
              </a:solidFill>
            </a:endParaRPr>
          </a:p>
        </p:txBody>
      </p:sp>
      <p:pic>
        <p:nvPicPr>
          <p:cNvPr id="17410" name="Picture 2" descr="https://lh4.googleusercontent.com/FsDmqVvwKFXFXAUmNCmXRX_Gy9RuzEghh93RXRkIQO2tWQ3l4r48WxeGIosIDN-Jq-jtPECCob7NzQxAz_7CIViMnN7D-W4duW2wMj91Y6nENLu_jM4hslGV0ANA=w260"/>
          <p:cNvPicPr>
            <a:picLocks noChangeAspect="1" noChangeArrowheads="1"/>
          </p:cNvPicPr>
          <p:nvPr/>
        </p:nvPicPr>
        <p:blipFill>
          <a:blip r:embed="rId2" cstate="print"/>
          <a:srcRect/>
          <a:stretch>
            <a:fillRect/>
          </a:stretch>
        </p:blipFill>
        <p:spPr bwMode="auto">
          <a:xfrm>
            <a:off x="395536" y="1340768"/>
            <a:ext cx="2476500" cy="2088232"/>
          </a:xfrm>
          <a:prstGeom prst="rect">
            <a:avLst/>
          </a:prstGeom>
          <a:noFill/>
        </p:spPr>
      </p:pic>
      <p:pic>
        <p:nvPicPr>
          <p:cNvPr id="17412" name="Picture 4" descr="https://lh5.googleusercontent.com/vLbjO3pg7l8xhTOVbfrBApoj0_vazz17LD6Jv5hXrZlS1lW6rxWf0p0LMjHpUpwPpDkw0nZL8-JErIfotNyQKfsoQt7MoOXX-e8BNJomFvpY4UhlxTFRc5ehoCP6=w260"/>
          <p:cNvPicPr>
            <a:picLocks noChangeAspect="1" noChangeArrowheads="1"/>
          </p:cNvPicPr>
          <p:nvPr/>
        </p:nvPicPr>
        <p:blipFill>
          <a:blip r:embed="rId3" cstate="print"/>
          <a:srcRect/>
          <a:stretch>
            <a:fillRect/>
          </a:stretch>
        </p:blipFill>
        <p:spPr bwMode="auto">
          <a:xfrm>
            <a:off x="5148064" y="1268760"/>
            <a:ext cx="2476500" cy="2276475"/>
          </a:xfrm>
          <a:prstGeom prst="rect">
            <a:avLst/>
          </a:prstGeom>
          <a:noFill/>
        </p:spPr>
      </p:pic>
      <p:pic>
        <p:nvPicPr>
          <p:cNvPr id="17414" name="Picture 6" descr="https://lh3.googleusercontent.com/n0ukJYkCHcR3K7Vk6aZwgiHAxvDMkqoAaSW1lizafr_2nH5zmdyiG2rx1FaFBX-MApbRwb0J66NDgYYLnlQScjabtyzEmQjtA92Rpn1ogDF3ACxQCKC8BKB0Ar4I=w256"/>
          <p:cNvPicPr>
            <a:picLocks noChangeAspect="1" noChangeArrowheads="1"/>
          </p:cNvPicPr>
          <p:nvPr/>
        </p:nvPicPr>
        <p:blipFill>
          <a:blip r:embed="rId4" cstate="print"/>
          <a:srcRect/>
          <a:stretch>
            <a:fillRect/>
          </a:stretch>
        </p:blipFill>
        <p:spPr bwMode="auto">
          <a:xfrm>
            <a:off x="539552" y="4149080"/>
            <a:ext cx="2438400" cy="1876425"/>
          </a:xfrm>
          <a:prstGeom prst="rect">
            <a:avLst/>
          </a:prstGeom>
          <a:noFill/>
        </p:spPr>
      </p:pic>
      <p:pic>
        <p:nvPicPr>
          <p:cNvPr id="17416" name="Picture 8" descr="https://lh5.googleusercontent.com/pRqludAAHdyUm5hyzBAAp3DF0Sbw8_p0xVCVrqeJIjp9hwr04d1nW1GqRVqfr2Ny6Vbk_fKXehg6t543zbHLX_Q_YpEt_1FfI6rBWHT39bXWJUCe5PloxdUZ5wWr=w260"/>
          <p:cNvPicPr>
            <a:picLocks noChangeAspect="1" noChangeArrowheads="1"/>
          </p:cNvPicPr>
          <p:nvPr/>
        </p:nvPicPr>
        <p:blipFill>
          <a:blip r:embed="rId5" cstate="print"/>
          <a:srcRect/>
          <a:stretch>
            <a:fillRect/>
          </a:stretch>
        </p:blipFill>
        <p:spPr bwMode="auto">
          <a:xfrm>
            <a:off x="5220072" y="4293096"/>
            <a:ext cx="2476500" cy="173355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nodeType="clickEffect">
                                  <p:stCondLst>
                                    <p:cond delay="0"/>
                                  </p:stCondLst>
                                  <p:childTnLst>
                                    <p:set>
                                      <p:cBhvr>
                                        <p:cTn id="12" dur="1" fill="hold">
                                          <p:stCondLst>
                                            <p:cond delay="0"/>
                                          </p:stCondLst>
                                        </p:cTn>
                                        <p:tgtEl>
                                          <p:spTgt spid="17410"/>
                                        </p:tgtEl>
                                        <p:attrNameLst>
                                          <p:attrName>style.visibility</p:attrName>
                                        </p:attrNameLst>
                                      </p:cBhvr>
                                      <p:to>
                                        <p:strVal val="visible"/>
                                      </p:to>
                                    </p:set>
                                    <p:animEffect transition="in" filter="wheel(4)">
                                      <p:cBhvr>
                                        <p:cTn id="13" dur="2000"/>
                                        <p:tgtEl>
                                          <p:spTgt spid="17410"/>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nodeType="clickEffect">
                                  <p:stCondLst>
                                    <p:cond delay="0"/>
                                  </p:stCondLst>
                                  <p:childTnLst>
                                    <p:set>
                                      <p:cBhvr>
                                        <p:cTn id="17" dur="1" fill="hold">
                                          <p:stCondLst>
                                            <p:cond delay="0"/>
                                          </p:stCondLst>
                                        </p:cTn>
                                        <p:tgtEl>
                                          <p:spTgt spid="17412"/>
                                        </p:tgtEl>
                                        <p:attrNameLst>
                                          <p:attrName>style.visibility</p:attrName>
                                        </p:attrNameLst>
                                      </p:cBhvr>
                                      <p:to>
                                        <p:strVal val="visible"/>
                                      </p:to>
                                    </p:set>
                                    <p:animEffect transition="in" filter="diamond(in)">
                                      <p:cBhvr>
                                        <p:cTn id="18" dur="2000"/>
                                        <p:tgtEl>
                                          <p:spTgt spid="17412"/>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26" fill="hold" nodeType="clickEffect">
                                  <p:stCondLst>
                                    <p:cond delay="0"/>
                                  </p:stCondLst>
                                  <p:childTnLst>
                                    <p:set>
                                      <p:cBhvr>
                                        <p:cTn id="22" dur="1" fill="hold">
                                          <p:stCondLst>
                                            <p:cond delay="0"/>
                                          </p:stCondLst>
                                        </p:cTn>
                                        <p:tgtEl>
                                          <p:spTgt spid="17414"/>
                                        </p:tgtEl>
                                        <p:attrNameLst>
                                          <p:attrName>style.visibility</p:attrName>
                                        </p:attrNameLst>
                                      </p:cBhvr>
                                      <p:to>
                                        <p:strVal val="visible"/>
                                      </p:to>
                                    </p:set>
                                    <p:animEffect transition="in" filter="barn(inHorizontal)">
                                      <p:cBhvr>
                                        <p:cTn id="23" dur="500"/>
                                        <p:tgtEl>
                                          <p:spTgt spid="17414"/>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17416"/>
                                        </p:tgtEl>
                                        <p:attrNameLst>
                                          <p:attrName>style.visibility</p:attrName>
                                        </p:attrNameLst>
                                      </p:cBhvr>
                                      <p:to>
                                        <p:strVal val="visible"/>
                                      </p:to>
                                    </p:set>
                                    <p:animEffect transition="in" filter="checkerboard(across)">
                                      <p:cBhvr>
                                        <p:cTn id="28" dur="500"/>
                                        <p:tgtEl>
                                          <p:spTgt spid="17416"/>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blinds(horizontal)">
                                      <p:cBhvr>
                                        <p:cTn id="33" dur="500"/>
                                        <p:tgtEl>
                                          <p:spTgt spid="3">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3">
                                            <p:txEl>
                                              <p:pRg st="1" end="1"/>
                                            </p:txEl>
                                          </p:spTgt>
                                        </p:tgtEl>
                                        <p:attrNameLst>
                                          <p:attrName>style.visibility</p:attrName>
                                        </p:attrNameLst>
                                      </p:cBhvr>
                                      <p:to>
                                        <p:strVal val="visible"/>
                                      </p:to>
                                    </p:set>
                                    <p:animEffect transition="in" filter="blinds(horizontal)">
                                      <p:cBhvr>
                                        <p:cTn id="38" dur="500"/>
                                        <p:tgtEl>
                                          <p:spTgt spid="3">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blinds(horizontal)">
                                      <p:cBhvr>
                                        <p:cTn id="43" dur="500"/>
                                        <p:tgtEl>
                                          <p:spTgt spid="3">
                                            <p:txEl>
                                              <p:pRg st="6" end="6"/>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blinds(horizontal)">
                                      <p:cBhvr>
                                        <p:cTn id="4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836712"/>
            <a:ext cx="9144000" cy="1066800"/>
          </a:xfrm>
        </p:spPr>
        <p:txBody>
          <a:bodyPr>
            <a:normAutofit fontScale="90000"/>
          </a:bodyPr>
          <a:lstStyle/>
          <a:p>
            <a:pPr algn="ctr"/>
            <a:r>
              <a:rPr lang="ru-RU" sz="3600" b="1" dirty="0" smtClean="0">
                <a:solidFill>
                  <a:srgbClr val="FF0000"/>
                </a:solidFill>
              </a:rPr>
              <a:t>7. </a:t>
            </a:r>
            <a:r>
              <a:rPr lang="ru-RU" sz="3600" b="1" dirty="0" err="1" smtClean="0">
                <a:solidFill>
                  <a:srgbClr val="FF0000"/>
                </a:solidFill>
              </a:rPr>
              <a:t>Позначте</a:t>
            </a:r>
            <a:r>
              <a:rPr lang="ru-RU" sz="3600" b="1" dirty="0" smtClean="0">
                <a:solidFill>
                  <a:srgbClr val="FF0000"/>
                </a:solidFill>
              </a:rPr>
              <a:t> карту, на </a:t>
            </a:r>
            <a:r>
              <a:rPr lang="ru-RU" sz="3600" b="1" dirty="0" err="1" smtClean="0">
                <a:solidFill>
                  <a:srgbClr val="FF0000"/>
                </a:solidFill>
              </a:rPr>
              <a:t>якій</a:t>
            </a:r>
            <a:r>
              <a:rPr lang="ru-RU" sz="3600" b="1" dirty="0" smtClean="0">
                <a:solidFill>
                  <a:srgbClr val="FF0000"/>
                </a:solidFill>
              </a:rPr>
              <a:t> </a:t>
            </a:r>
            <a:r>
              <a:rPr lang="ru-RU" sz="3600" b="1" dirty="0" err="1" smtClean="0">
                <a:solidFill>
                  <a:srgbClr val="FF0000"/>
                </a:solidFill>
              </a:rPr>
              <a:t>зображено</a:t>
            </a:r>
            <a:r>
              <a:rPr lang="ru-RU" sz="3600" b="1" dirty="0" smtClean="0">
                <a:solidFill>
                  <a:srgbClr val="FF0000"/>
                </a:solidFill>
              </a:rPr>
              <a:t> </a:t>
            </a:r>
            <a:r>
              <a:rPr lang="ru-RU" sz="3600" b="1" dirty="0" err="1" smtClean="0">
                <a:solidFill>
                  <a:srgbClr val="FF0000"/>
                </a:solidFill>
              </a:rPr>
              <a:t>сучасну</a:t>
            </a:r>
            <a:r>
              <a:rPr lang="ru-RU" sz="3600" b="1" dirty="0" smtClean="0">
                <a:solidFill>
                  <a:srgbClr val="FF0000"/>
                </a:solidFill>
              </a:rPr>
              <a:t> </a:t>
            </a:r>
            <a:r>
              <a:rPr lang="ru-RU" sz="3600" b="1" dirty="0" err="1" smtClean="0">
                <a:solidFill>
                  <a:srgbClr val="FF0000"/>
                </a:solidFill>
              </a:rPr>
              <a:t>Україну</a:t>
            </a:r>
            <a:r>
              <a:rPr lang="ru-RU" sz="3600" b="1" dirty="0" smtClean="0">
                <a:solidFill>
                  <a:srgbClr val="FF0000"/>
                </a:solidFill>
              </a:rPr>
              <a:t>.</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251520" y="3861048"/>
            <a:ext cx="8435280" cy="2996952"/>
          </a:xfrm>
        </p:spPr>
        <p:txBody>
          <a:bodyPr>
            <a:normAutofit/>
          </a:bodyPr>
          <a:lstStyle/>
          <a:p>
            <a:r>
              <a:rPr lang="ru-RU" b="1" dirty="0" err="1" smtClean="0">
                <a:solidFill>
                  <a:srgbClr val="002060"/>
                </a:solidFill>
              </a:rPr>
              <a:t>Варіант</a:t>
            </a:r>
            <a:r>
              <a:rPr lang="ru-RU" b="1" dirty="0" smtClean="0">
                <a:solidFill>
                  <a:srgbClr val="002060"/>
                </a:solidFill>
              </a:rPr>
              <a:t> 1                                        </a:t>
            </a:r>
            <a:r>
              <a:rPr lang="ru-RU" b="1" dirty="0" err="1" smtClean="0">
                <a:solidFill>
                  <a:srgbClr val="002060"/>
                </a:solidFill>
              </a:rPr>
              <a:t>Варіант</a:t>
            </a:r>
            <a:r>
              <a:rPr lang="ru-RU" b="1" dirty="0" smtClean="0">
                <a:solidFill>
                  <a:srgbClr val="002060"/>
                </a:solidFill>
              </a:rPr>
              <a:t> 2</a:t>
            </a: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endParaRPr lang="ru-RU" b="1" dirty="0" smtClean="0">
              <a:solidFill>
                <a:srgbClr val="002060"/>
              </a:solidFill>
            </a:endParaRPr>
          </a:p>
          <a:p>
            <a:r>
              <a:rPr lang="ru-RU" b="1" dirty="0" err="1" smtClean="0">
                <a:solidFill>
                  <a:srgbClr val="002060"/>
                </a:solidFill>
              </a:rPr>
              <a:t>Варіант</a:t>
            </a:r>
            <a:r>
              <a:rPr lang="ru-RU" b="1" dirty="0" smtClean="0">
                <a:solidFill>
                  <a:srgbClr val="002060"/>
                </a:solidFill>
              </a:rPr>
              <a:t> 3                                       </a:t>
            </a:r>
            <a:r>
              <a:rPr lang="ru-RU" b="1" dirty="0" err="1" smtClean="0">
                <a:solidFill>
                  <a:srgbClr val="002060"/>
                </a:solidFill>
              </a:rPr>
              <a:t>Варіант</a:t>
            </a:r>
            <a:r>
              <a:rPr lang="ru-RU" b="1" dirty="0" smtClean="0">
                <a:solidFill>
                  <a:srgbClr val="002060"/>
                </a:solidFill>
              </a:rPr>
              <a:t> 4</a:t>
            </a:r>
          </a:p>
          <a:p>
            <a:endParaRPr lang="ru-RU" dirty="0"/>
          </a:p>
        </p:txBody>
      </p:sp>
      <p:pic>
        <p:nvPicPr>
          <p:cNvPr id="16386" name="Picture 2" descr="https://lh3.googleusercontent.com/rQa9zNOXReHp8jxCmkVbKSSzglmiqrBWHFxUH8Q1kLxTBu1_XTJdLyCef1znu9gNZN8lge0XNUSJkX8Iguc8J4E9kXyDGgnY9_ZKoyL9yY3XqJtV2XtUYqgzKn9S=w260"/>
          <p:cNvPicPr>
            <a:picLocks noChangeAspect="1" noChangeArrowheads="1"/>
          </p:cNvPicPr>
          <p:nvPr/>
        </p:nvPicPr>
        <p:blipFill>
          <a:blip r:embed="rId2" cstate="print"/>
          <a:srcRect/>
          <a:stretch>
            <a:fillRect/>
          </a:stretch>
        </p:blipFill>
        <p:spPr bwMode="auto">
          <a:xfrm>
            <a:off x="251520" y="1196752"/>
            <a:ext cx="2476500" cy="2664296"/>
          </a:xfrm>
          <a:prstGeom prst="rect">
            <a:avLst/>
          </a:prstGeom>
          <a:noFill/>
        </p:spPr>
      </p:pic>
      <p:pic>
        <p:nvPicPr>
          <p:cNvPr id="16388" name="Picture 4" descr="https://lh6.googleusercontent.com/muNVMxw0AMRaRzCp5BTHukywuedeeVhQ4whPzxPf4XfGuuyb1i0m8IpyOQlISSiXf8Li4sxi7vUXDGupDQtLXrJqOwwWNErRwLsLbU8kuVgQDHHbouiCkNrv8SXU=w260"/>
          <p:cNvPicPr>
            <a:picLocks noChangeAspect="1" noChangeArrowheads="1"/>
          </p:cNvPicPr>
          <p:nvPr/>
        </p:nvPicPr>
        <p:blipFill>
          <a:blip r:embed="rId3" cstate="print"/>
          <a:srcRect/>
          <a:stretch>
            <a:fillRect/>
          </a:stretch>
        </p:blipFill>
        <p:spPr bwMode="auto">
          <a:xfrm>
            <a:off x="5292080" y="1412776"/>
            <a:ext cx="2476500" cy="2447926"/>
          </a:xfrm>
          <a:prstGeom prst="rect">
            <a:avLst/>
          </a:prstGeom>
          <a:noFill/>
        </p:spPr>
      </p:pic>
      <p:pic>
        <p:nvPicPr>
          <p:cNvPr id="16390" name="Picture 6" descr="https://lh6.googleusercontent.com/3lC3tr_shj3Kmaw-E3V9Yug-HcbDrVNObXIjkaN8DyZPuvsVpua-rSBCwYxNGK9O8tRS1kQnlc0xpz8Zfh7QXG-8-2-LNohJ7cQ22kt9Pek1Z9rvdff9uBi801h2=w159"/>
          <p:cNvPicPr>
            <a:picLocks noChangeAspect="1" noChangeArrowheads="1"/>
          </p:cNvPicPr>
          <p:nvPr/>
        </p:nvPicPr>
        <p:blipFill>
          <a:blip r:embed="rId4" cstate="print"/>
          <a:srcRect/>
          <a:stretch>
            <a:fillRect/>
          </a:stretch>
        </p:blipFill>
        <p:spPr bwMode="auto">
          <a:xfrm>
            <a:off x="683568" y="4437112"/>
            <a:ext cx="1728192" cy="1743076"/>
          </a:xfrm>
          <a:prstGeom prst="rect">
            <a:avLst/>
          </a:prstGeom>
          <a:noFill/>
        </p:spPr>
      </p:pic>
      <p:pic>
        <p:nvPicPr>
          <p:cNvPr id="16392" name="Picture 8" descr="https://lh4.googleusercontent.com/-WQ5tUb3FvXsQLtIJ0dFNwE6k1t8JsHk18F79YjcRZVmDKJ6x4Vu7-w3vq8OPuCGqT-T30eBj_cEFQMl2C6FF-irYTO00Wt4H0ai5bJlqCwEKQw371QlO2q_pG0t=w260"/>
          <p:cNvPicPr>
            <a:picLocks noChangeAspect="1" noChangeArrowheads="1"/>
          </p:cNvPicPr>
          <p:nvPr/>
        </p:nvPicPr>
        <p:blipFill>
          <a:blip r:embed="rId5" cstate="print"/>
          <a:srcRect/>
          <a:stretch>
            <a:fillRect/>
          </a:stretch>
        </p:blipFill>
        <p:spPr bwMode="auto">
          <a:xfrm>
            <a:off x="5436096" y="4365104"/>
            <a:ext cx="2476500" cy="182575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6386"/>
                                        </p:tgtEl>
                                        <p:attrNameLst>
                                          <p:attrName>style.visibility</p:attrName>
                                        </p:attrNameLst>
                                      </p:cBhvr>
                                      <p:to>
                                        <p:strVal val="visible"/>
                                      </p:to>
                                    </p:set>
                                    <p:animEffect transition="in" filter="dissolve">
                                      <p:cBhvr>
                                        <p:cTn id="13" dur="500"/>
                                        <p:tgtEl>
                                          <p:spTgt spid="16386"/>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16388"/>
                                        </p:tgtEl>
                                        <p:attrNameLst>
                                          <p:attrName>style.visibility</p:attrName>
                                        </p:attrNameLst>
                                      </p:cBhvr>
                                      <p:to>
                                        <p:strVal val="visible"/>
                                      </p:to>
                                    </p:set>
                                    <p:animEffect transition="in" filter="box(in)">
                                      <p:cBhvr>
                                        <p:cTn id="18" dur="500"/>
                                        <p:tgtEl>
                                          <p:spTgt spid="16388"/>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6390"/>
                                        </p:tgtEl>
                                        <p:attrNameLst>
                                          <p:attrName>style.visibility</p:attrName>
                                        </p:attrNameLst>
                                      </p:cBhvr>
                                      <p:to>
                                        <p:strVal val="visible"/>
                                      </p:to>
                                    </p:set>
                                    <p:animEffect transition="in" filter="dissolve">
                                      <p:cBhvr>
                                        <p:cTn id="23" dur="500"/>
                                        <p:tgtEl>
                                          <p:spTgt spid="16390"/>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4" fill="hold" nodeType="clickEffect">
                                  <p:stCondLst>
                                    <p:cond delay="0"/>
                                  </p:stCondLst>
                                  <p:childTnLst>
                                    <p:set>
                                      <p:cBhvr>
                                        <p:cTn id="27" dur="1" fill="hold">
                                          <p:stCondLst>
                                            <p:cond delay="0"/>
                                          </p:stCondLst>
                                        </p:cTn>
                                        <p:tgtEl>
                                          <p:spTgt spid="16392"/>
                                        </p:tgtEl>
                                        <p:attrNameLst>
                                          <p:attrName>style.visibility</p:attrName>
                                        </p:attrNameLst>
                                      </p:cBhvr>
                                      <p:to>
                                        <p:strVal val="visible"/>
                                      </p:to>
                                    </p:set>
                                    <p:animEffect transition="in" filter="wheel(4)">
                                      <p:cBhvr>
                                        <p:cTn id="28" dur="2000"/>
                                        <p:tgtEl>
                                          <p:spTgt spid="16392"/>
                                        </p:tgtEl>
                                      </p:cBhvr>
                                    </p:animEffect>
                                  </p:childTnLst>
                                </p:cTn>
                              </p:par>
                            </p:childTnLst>
                          </p:cTn>
                        </p:par>
                      </p:childTnLst>
                    </p:cTn>
                  </p:par>
                  <p:par>
                    <p:cTn id="29" fill="hold">
                      <p:stCondLst>
                        <p:cond delay="indefinite"/>
                      </p:stCondLst>
                      <p:childTnLst>
                        <p:par>
                          <p:cTn id="30" fill="hold">
                            <p:stCondLst>
                              <p:cond delay="0"/>
                            </p:stCondLst>
                            <p:childTnLst>
                              <p:par>
                                <p:cTn id="31" presetID="16" presetClass="entr" presetSubtype="26" fill="hold" grpId="0" nodeType="clickEffect">
                                  <p:stCondLst>
                                    <p:cond delay="0"/>
                                  </p:stCondLst>
                                  <p:childTnLst>
                                    <p:set>
                                      <p:cBhvr>
                                        <p:cTn id="32" dur="1" fill="hold">
                                          <p:stCondLst>
                                            <p:cond delay="0"/>
                                          </p:stCondLst>
                                        </p:cTn>
                                        <p:tgtEl>
                                          <p:spTgt spid="3">
                                            <p:txEl>
                                              <p:pRg st="0" end="0"/>
                                            </p:txEl>
                                          </p:spTgt>
                                        </p:tgtEl>
                                        <p:attrNameLst>
                                          <p:attrName>style.visibility</p:attrName>
                                        </p:attrNameLst>
                                      </p:cBhvr>
                                      <p:to>
                                        <p:strVal val="visible"/>
                                      </p:to>
                                    </p:set>
                                    <p:animEffect transition="in" filter="barn(inHorizontal)">
                                      <p:cBhvr>
                                        <p:cTn id="33" dur="500"/>
                                        <p:tgtEl>
                                          <p:spTgt spid="3">
                                            <p:txEl>
                                              <p:pRg st="0" end="0"/>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6" fill="hold" grpId="0" nodeType="click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barn(inHorizontal)">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04664"/>
            <a:ext cx="9144000" cy="1066800"/>
          </a:xfrm>
        </p:spPr>
        <p:txBody>
          <a:bodyPr>
            <a:normAutofit/>
          </a:bodyPr>
          <a:lstStyle/>
          <a:p>
            <a:pPr algn="ctr"/>
            <a:r>
              <a:rPr lang="ru-RU" sz="3200" b="1" dirty="0" smtClean="0">
                <a:solidFill>
                  <a:srgbClr val="FF0000"/>
                </a:solidFill>
              </a:rPr>
              <a:t>8. </a:t>
            </a:r>
            <a:r>
              <a:rPr lang="ru-RU" sz="3200" b="1" dirty="0" err="1" smtClean="0">
                <a:solidFill>
                  <a:srgbClr val="FF0000"/>
                </a:solidFill>
              </a:rPr>
              <a:t>Стрілочками</a:t>
            </a:r>
            <a:r>
              <a:rPr lang="ru-RU" sz="3200" b="1" dirty="0" smtClean="0">
                <a:solidFill>
                  <a:srgbClr val="FF0000"/>
                </a:solidFill>
              </a:rPr>
              <a:t> на </a:t>
            </a:r>
            <a:r>
              <a:rPr lang="ru-RU" sz="3200" b="1" dirty="0" err="1" smtClean="0">
                <a:solidFill>
                  <a:srgbClr val="FF0000"/>
                </a:solidFill>
              </a:rPr>
              <a:t>історичних</a:t>
            </a:r>
            <a:r>
              <a:rPr lang="ru-RU" sz="3200" b="1" dirty="0" smtClean="0">
                <a:solidFill>
                  <a:srgbClr val="FF0000"/>
                </a:solidFill>
              </a:rPr>
              <a:t> картах </a:t>
            </a:r>
            <a:r>
              <a:rPr lang="ru-RU" sz="3200" b="1" dirty="0" err="1" smtClean="0">
                <a:solidFill>
                  <a:srgbClr val="FF0000"/>
                </a:solidFill>
              </a:rPr>
              <a:t>показують</a:t>
            </a:r>
            <a:endParaRPr lang="ru-RU" sz="3200" b="1" dirty="0">
              <a:solidFill>
                <a:srgbClr val="FF0000"/>
              </a:solidFill>
            </a:endParaRPr>
          </a:p>
        </p:txBody>
      </p:sp>
      <p:sp>
        <p:nvSpPr>
          <p:cNvPr id="3" name="Содержимое 2"/>
          <p:cNvSpPr>
            <a:spLocks noGrp="1"/>
          </p:cNvSpPr>
          <p:nvPr>
            <p:ph idx="1"/>
          </p:nvPr>
        </p:nvSpPr>
        <p:spPr>
          <a:xfrm>
            <a:off x="5004048" y="2249424"/>
            <a:ext cx="4139952" cy="4325112"/>
          </a:xfrm>
        </p:spPr>
        <p:txBody>
          <a:bodyPr>
            <a:normAutofit fontScale="92500"/>
          </a:bodyPr>
          <a:lstStyle/>
          <a:p>
            <a:r>
              <a:rPr lang="ru-RU" b="1" dirty="0" smtClean="0">
                <a:solidFill>
                  <a:srgbClr val="002060"/>
                </a:solidFill>
              </a:rPr>
              <a:t>А) </a:t>
            </a:r>
            <a:r>
              <a:rPr lang="ru-RU" b="1" dirty="0" err="1" smtClean="0">
                <a:solidFill>
                  <a:srgbClr val="002060"/>
                </a:solidFill>
              </a:rPr>
              <a:t>кордони</a:t>
            </a:r>
            <a:r>
              <a:rPr lang="ru-RU" b="1" dirty="0" smtClean="0">
                <a:solidFill>
                  <a:srgbClr val="002060"/>
                </a:solidFill>
              </a:rPr>
              <a:t> держав </a:t>
            </a:r>
            <a:r>
              <a:rPr lang="ru-RU" b="1" dirty="0" err="1" smtClean="0">
                <a:solidFill>
                  <a:srgbClr val="002060"/>
                </a:solidFill>
              </a:rPr>
              <a:t>і</a:t>
            </a:r>
            <a:r>
              <a:rPr lang="ru-RU" b="1" dirty="0" smtClean="0">
                <a:solidFill>
                  <a:srgbClr val="002060"/>
                </a:solidFill>
              </a:rPr>
              <a:t> </a:t>
            </a:r>
            <a:r>
              <a:rPr lang="ru-RU" b="1" dirty="0" err="1" smtClean="0">
                <a:solidFill>
                  <a:srgbClr val="002060"/>
                </a:solidFill>
              </a:rPr>
              <a:t>межі</a:t>
            </a:r>
            <a:r>
              <a:rPr lang="ru-RU" b="1" dirty="0" smtClean="0">
                <a:solidFill>
                  <a:srgbClr val="002060"/>
                </a:solidFill>
              </a:rPr>
              <a:t> </a:t>
            </a:r>
            <a:r>
              <a:rPr lang="ru-RU" b="1" dirty="0" err="1" smtClean="0">
                <a:solidFill>
                  <a:srgbClr val="002060"/>
                </a:solidFill>
              </a:rPr>
              <a:t>територій</a:t>
            </a:r>
            <a:r>
              <a:rPr lang="ru-RU" b="1" dirty="0" smtClean="0">
                <a:solidFill>
                  <a:srgbClr val="002060"/>
                </a:solidFill>
              </a:rPr>
              <a:t>;</a:t>
            </a:r>
          </a:p>
          <a:p>
            <a:r>
              <a:rPr lang="ru-RU" b="1" dirty="0" smtClean="0">
                <a:solidFill>
                  <a:srgbClr val="002060"/>
                </a:solidFill>
              </a:rPr>
              <a:t>Б) напрямки </a:t>
            </a:r>
            <a:r>
              <a:rPr lang="ru-RU" b="1" dirty="0" err="1" smtClean="0">
                <a:solidFill>
                  <a:srgbClr val="002060"/>
                </a:solidFill>
              </a:rPr>
              <a:t>руху</a:t>
            </a:r>
            <a:r>
              <a:rPr lang="ru-RU" b="1" dirty="0" smtClean="0">
                <a:solidFill>
                  <a:srgbClr val="002060"/>
                </a:solidFill>
              </a:rPr>
              <a:t> — </a:t>
            </a:r>
            <a:r>
              <a:rPr lang="ru-RU" b="1" dirty="0" err="1" smtClean="0">
                <a:solidFill>
                  <a:srgbClr val="002060"/>
                </a:solidFill>
              </a:rPr>
              <a:t>переселення</a:t>
            </a:r>
            <a:r>
              <a:rPr lang="ru-RU" b="1" dirty="0" smtClean="0">
                <a:solidFill>
                  <a:srgbClr val="002060"/>
                </a:solidFill>
              </a:rPr>
              <a:t> </a:t>
            </a:r>
            <a:r>
              <a:rPr lang="ru-RU" b="1" dirty="0" err="1" smtClean="0">
                <a:solidFill>
                  <a:srgbClr val="002060"/>
                </a:solidFill>
              </a:rPr>
              <a:t>народів</a:t>
            </a:r>
            <a:r>
              <a:rPr lang="ru-RU" b="1" dirty="0" smtClean="0">
                <a:solidFill>
                  <a:srgbClr val="002060"/>
                </a:solidFill>
              </a:rPr>
              <a:t>, </a:t>
            </a:r>
            <a:r>
              <a:rPr lang="ru-RU" b="1" dirty="0" err="1" smtClean="0">
                <a:solidFill>
                  <a:srgbClr val="002060"/>
                </a:solidFill>
              </a:rPr>
              <a:t>наступ</a:t>
            </a:r>
            <a:r>
              <a:rPr lang="ru-RU" b="1" dirty="0" smtClean="0">
                <a:solidFill>
                  <a:srgbClr val="002060"/>
                </a:solidFill>
              </a:rPr>
              <a:t> </a:t>
            </a:r>
            <a:r>
              <a:rPr lang="ru-RU" b="1" dirty="0" err="1" smtClean="0">
                <a:solidFill>
                  <a:srgbClr val="002060"/>
                </a:solidFill>
              </a:rPr>
              <a:t>військ</a:t>
            </a:r>
            <a:r>
              <a:rPr lang="ru-RU" b="1" dirty="0" smtClean="0">
                <a:solidFill>
                  <a:srgbClr val="002060"/>
                </a:solidFill>
              </a:rPr>
              <a:t>;</a:t>
            </a:r>
          </a:p>
          <a:p>
            <a:r>
              <a:rPr lang="ru-RU" b="1" dirty="0" smtClean="0">
                <a:solidFill>
                  <a:srgbClr val="002060"/>
                </a:solidFill>
              </a:rPr>
              <a:t>В) шляхи </a:t>
            </a:r>
            <a:r>
              <a:rPr lang="ru-RU" b="1" dirty="0" err="1" smtClean="0">
                <a:solidFill>
                  <a:srgbClr val="002060"/>
                </a:solidFill>
              </a:rPr>
              <a:t>сполучення</a:t>
            </a:r>
            <a:r>
              <a:rPr lang="ru-RU" b="1" dirty="0" smtClean="0">
                <a:solidFill>
                  <a:srgbClr val="002060"/>
                </a:solidFill>
              </a:rPr>
              <a:t> та </a:t>
            </a:r>
            <a:r>
              <a:rPr lang="ru-RU" b="1" dirty="0" err="1" smtClean="0">
                <a:solidFill>
                  <a:srgbClr val="002060"/>
                </a:solidFill>
              </a:rPr>
              <a:t>річки</a:t>
            </a:r>
            <a:r>
              <a:rPr lang="ru-RU" b="1" dirty="0" smtClean="0">
                <a:solidFill>
                  <a:srgbClr val="002060"/>
                </a:solidFill>
              </a:rPr>
              <a:t>;</a:t>
            </a:r>
          </a:p>
          <a:p>
            <a:r>
              <a:rPr lang="ru-RU" b="1" dirty="0" smtClean="0">
                <a:solidFill>
                  <a:srgbClr val="002060"/>
                </a:solidFill>
              </a:rPr>
              <a:t>Г) </a:t>
            </a:r>
            <a:r>
              <a:rPr lang="ru-RU" b="1" dirty="0" err="1" smtClean="0">
                <a:solidFill>
                  <a:srgbClr val="002060"/>
                </a:solidFill>
              </a:rPr>
              <a:t>великі</a:t>
            </a:r>
            <a:r>
              <a:rPr lang="ru-RU" b="1" dirty="0" smtClean="0">
                <a:solidFill>
                  <a:srgbClr val="002060"/>
                </a:solidFill>
              </a:rPr>
              <a:t> </a:t>
            </a:r>
            <a:r>
              <a:rPr lang="ru-RU" b="1" dirty="0" err="1" smtClean="0">
                <a:solidFill>
                  <a:srgbClr val="002060"/>
                </a:solidFill>
              </a:rPr>
              <a:t>міста</a:t>
            </a:r>
            <a:r>
              <a:rPr lang="ru-RU" b="1" dirty="0" smtClean="0">
                <a:solidFill>
                  <a:srgbClr val="002060"/>
                </a:solidFill>
              </a:rPr>
              <a:t>.</a:t>
            </a:r>
          </a:p>
          <a:p>
            <a:endParaRPr lang="ru-RU" dirty="0"/>
          </a:p>
        </p:txBody>
      </p:sp>
      <p:pic>
        <p:nvPicPr>
          <p:cNvPr id="22530" name="Picture 2" descr="ÐÐ¾Ð´Ð¿Ð¸ÑÑ Ð¾ÑÑÑÑÑÑÐ²ÑÐµÑ"/>
          <p:cNvPicPr>
            <a:picLocks noChangeAspect="1" noChangeArrowheads="1"/>
          </p:cNvPicPr>
          <p:nvPr/>
        </p:nvPicPr>
        <p:blipFill>
          <a:blip r:embed="rId2" cstate="print"/>
          <a:srcRect/>
          <a:stretch>
            <a:fillRect/>
          </a:stretch>
        </p:blipFill>
        <p:spPr bwMode="auto">
          <a:xfrm>
            <a:off x="0" y="1724025"/>
            <a:ext cx="5219700" cy="513397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4" fill="hold" nodeType="clickEffect">
                                  <p:stCondLst>
                                    <p:cond delay="0"/>
                                  </p:stCondLst>
                                  <p:childTnLst>
                                    <p:set>
                                      <p:cBhvr>
                                        <p:cTn id="12" dur="1" fill="hold">
                                          <p:stCondLst>
                                            <p:cond delay="0"/>
                                          </p:stCondLst>
                                        </p:cTn>
                                        <p:tgtEl>
                                          <p:spTgt spid="22530"/>
                                        </p:tgtEl>
                                        <p:attrNameLst>
                                          <p:attrName>style.visibility</p:attrName>
                                        </p:attrNameLst>
                                      </p:cBhvr>
                                      <p:to>
                                        <p:strVal val="visible"/>
                                      </p:to>
                                    </p:set>
                                    <p:animEffect transition="in" filter="wheel(4)">
                                      <p:cBhvr>
                                        <p:cTn id="13" dur="2000"/>
                                        <p:tgtEl>
                                          <p:spTgt spid="22530"/>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amond(in)">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diamond(in)">
                                      <p:cBhvr>
                                        <p:cTn id="23" dur="2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diamond(in)">
                                      <p:cBhvr>
                                        <p:cTn id="28" dur="2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diamond(in)">
                                      <p:cBhvr>
                                        <p:cTn id="3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08720"/>
            <a:ext cx="9144000" cy="1066800"/>
          </a:xfrm>
        </p:spPr>
        <p:txBody>
          <a:bodyPr>
            <a:normAutofit fontScale="90000"/>
          </a:bodyPr>
          <a:lstStyle/>
          <a:p>
            <a:pPr algn="ctr"/>
            <a:r>
              <a:rPr lang="ru-RU" sz="3600" b="1" dirty="0" smtClean="0">
                <a:solidFill>
                  <a:srgbClr val="FF0000"/>
                </a:solidFill>
              </a:rPr>
              <a:t>9. </a:t>
            </a:r>
            <a:r>
              <a:rPr lang="ru-RU" sz="3600" b="1" dirty="0" err="1" smtClean="0">
                <a:solidFill>
                  <a:srgbClr val="FF0000"/>
                </a:solidFill>
              </a:rPr>
              <a:t>Офіційна</a:t>
            </a:r>
            <a:r>
              <a:rPr lang="ru-RU" sz="3600" b="1" dirty="0" smtClean="0">
                <a:solidFill>
                  <a:srgbClr val="FF0000"/>
                </a:solidFill>
              </a:rPr>
              <a:t> </a:t>
            </a:r>
            <a:r>
              <a:rPr lang="ru-RU" sz="3600" b="1" dirty="0" err="1" smtClean="0">
                <a:solidFill>
                  <a:srgbClr val="FF0000"/>
                </a:solidFill>
              </a:rPr>
              <a:t>емблема</a:t>
            </a:r>
            <a:r>
              <a:rPr lang="ru-RU" sz="3600" b="1" dirty="0" smtClean="0">
                <a:solidFill>
                  <a:srgbClr val="FF0000"/>
                </a:solidFill>
              </a:rPr>
              <a:t> </a:t>
            </a:r>
            <a:r>
              <a:rPr lang="ru-RU" sz="3600" b="1" dirty="0" err="1" smtClean="0">
                <a:solidFill>
                  <a:srgbClr val="FF0000"/>
                </a:solidFill>
              </a:rPr>
              <a:t>держави</a:t>
            </a:r>
            <a:r>
              <a:rPr lang="ru-RU" sz="3600" b="1" dirty="0" smtClean="0">
                <a:solidFill>
                  <a:srgbClr val="FF0000"/>
                </a:solidFill>
              </a:rPr>
              <a:t>, </a:t>
            </a:r>
            <a:r>
              <a:rPr lang="ru-RU" sz="3600" b="1" dirty="0" err="1" smtClean="0">
                <a:solidFill>
                  <a:srgbClr val="FF0000"/>
                </a:solidFill>
              </a:rPr>
              <a:t>міста</a:t>
            </a:r>
            <a:r>
              <a:rPr lang="ru-RU" sz="3600" b="1" dirty="0" smtClean="0">
                <a:solidFill>
                  <a:srgbClr val="FF0000"/>
                </a:solidFill>
              </a:rPr>
              <a:t> </a:t>
            </a:r>
            <a:r>
              <a:rPr lang="ru-RU" sz="3600" b="1" dirty="0" err="1" smtClean="0">
                <a:solidFill>
                  <a:srgbClr val="FF0000"/>
                </a:solidFill>
              </a:rPr>
              <a:t>чи</a:t>
            </a:r>
            <a:r>
              <a:rPr lang="ru-RU" sz="3600" b="1" dirty="0" smtClean="0">
                <a:solidFill>
                  <a:srgbClr val="FF0000"/>
                </a:solidFill>
              </a:rPr>
              <a:t> роду.</a:t>
            </a:r>
            <a:r>
              <a:rPr lang="ru-RU" dirty="0" smtClean="0"/>
              <a:t/>
            </a:r>
            <a:br>
              <a:rPr lang="ru-RU" dirty="0" smtClean="0"/>
            </a:br>
            <a:r>
              <a:rPr lang="ru-RU" dirty="0" smtClean="0"/>
              <a:t/>
            </a:r>
            <a:br>
              <a:rPr lang="ru-RU" dirty="0" smtClean="0"/>
            </a:br>
            <a:endParaRPr lang="ru-RU" dirty="0"/>
          </a:p>
        </p:txBody>
      </p:sp>
      <p:sp>
        <p:nvSpPr>
          <p:cNvPr id="3" name="Содержимое 2"/>
          <p:cNvSpPr>
            <a:spLocks noGrp="1"/>
          </p:cNvSpPr>
          <p:nvPr>
            <p:ph idx="1"/>
          </p:nvPr>
        </p:nvSpPr>
        <p:spPr>
          <a:xfrm>
            <a:off x="5220072" y="2249424"/>
            <a:ext cx="3923928" cy="4325112"/>
          </a:xfrm>
        </p:spPr>
        <p:txBody>
          <a:bodyPr/>
          <a:lstStyle/>
          <a:p>
            <a:r>
              <a:rPr lang="ru-RU" b="1" dirty="0" smtClean="0">
                <a:solidFill>
                  <a:srgbClr val="002060"/>
                </a:solidFill>
              </a:rPr>
              <a:t>А) карта;</a:t>
            </a:r>
          </a:p>
          <a:p>
            <a:r>
              <a:rPr lang="ru-RU" b="1" dirty="0" smtClean="0">
                <a:solidFill>
                  <a:srgbClr val="002060"/>
                </a:solidFill>
              </a:rPr>
              <a:t>Б) герб;</a:t>
            </a:r>
          </a:p>
          <a:p>
            <a:r>
              <a:rPr lang="ru-RU" b="1" dirty="0" smtClean="0">
                <a:solidFill>
                  <a:srgbClr val="002060"/>
                </a:solidFill>
              </a:rPr>
              <a:t>В) </a:t>
            </a:r>
            <a:r>
              <a:rPr lang="ru-RU" b="1" dirty="0" err="1" smtClean="0">
                <a:solidFill>
                  <a:srgbClr val="002060"/>
                </a:solidFill>
              </a:rPr>
              <a:t>гімн</a:t>
            </a:r>
            <a:r>
              <a:rPr lang="ru-RU" b="1" dirty="0" smtClean="0">
                <a:solidFill>
                  <a:srgbClr val="002060"/>
                </a:solidFill>
              </a:rPr>
              <a:t>;</a:t>
            </a:r>
          </a:p>
          <a:p>
            <a:r>
              <a:rPr lang="ru-RU" b="1" dirty="0" smtClean="0">
                <a:solidFill>
                  <a:srgbClr val="002060"/>
                </a:solidFill>
              </a:rPr>
              <a:t>Г) </a:t>
            </a:r>
            <a:r>
              <a:rPr lang="ru-RU" b="1" dirty="0" err="1" smtClean="0">
                <a:solidFill>
                  <a:srgbClr val="002060"/>
                </a:solidFill>
              </a:rPr>
              <a:t>гроші</a:t>
            </a:r>
            <a:r>
              <a:rPr lang="ru-RU" b="1" dirty="0" smtClean="0">
                <a:solidFill>
                  <a:srgbClr val="002060"/>
                </a:solidFill>
              </a:rPr>
              <a:t>.</a:t>
            </a:r>
          </a:p>
          <a:p>
            <a:endParaRPr lang="ru-RU" b="1" dirty="0">
              <a:solidFill>
                <a:srgbClr val="002060"/>
              </a:solidFill>
            </a:endParaRPr>
          </a:p>
        </p:txBody>
      </p:sp>
      <p:pic>
        <p:nvPicPr>
          <p:cNvPr id="21506" name="Picture 2" descr="ÐÐ¾Ð´Ð¿Ð¸ÑÑ Ð¾ÑÑÑÑÑÑÐ²ÑÐµÑ"/>
          <p:cNvPicPr>
            <a:picLocks noChangeAspect="1" noChangeArrowheads="1"/>
          </p:cNvPicPr>
          <p:nvPr/>
        </p:nvPicPr>
        <p:blipFill>
          <a:blip r:embed="rId2" cstate="print"/>
          <a:srcRect/>
          <a:stretch>
            <a:fillRect/>
          </a:stretch>
        </p:blipFill>
        <p:spPr bwMode="auto">
          <a:xfrm>
            <a:off x="323528" y="1844824"/>
            <a:ext cx="4819650" cy="345638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6" fill="hold" nodeType="clickEffect">
                                  <p:stCondLst>
                                    <p:cond delay="0"/>
                                  </p:stCondLst>
                                  <p:childTnLst>
                                    <p:set>
                                      <p:cBhvr>
                                        <p:cTn id="12" dur="1" fill="hold">
                                          <p:stCondLst>
                                            <p:cond delay="0"/>
                                          </p:stCondLst>
                                        </p:cTn>
                                        <p:tgtEl>
                                          <p:spTgt spid="21506"/>
                                        </p:tgtEl>
                                        <p:attrNameLst>
                                          <p:attrName>style.visibility</p:attrName>
                                        </p:attrNameLst>
                                      </p:cBhvr>
                                      <p:to>
                                        <p:strVal val="visible"/>
                                      </p:to>
                                    </p:set>
                                    <p:animEffect transition="in" filter="barn(inHorizontal)">
                                      <p:cBhvr>
                                        <p:cTn id="13" dur="500"/>
                                        <p:tgtEl>
                                          <p:spTgt spid="21506"/>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amond(in)">
                                      <p:cBhvr>
                                        <p:cTn id="18" dur="2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diamond(in)">
                                      <p:cBhvr>
                                        <p:cTn id="23" dur="2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diamond(in)">
                                      <p:cBhvr>
                                        <p:cTn id="28" dur="2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diamond(in)">
                                      <p:cBhvr>
                                        <p:cTn id="33"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126</TotalTime>
  <Words>738</Words>
  <Application>Microsoft Office PowerPoint</Application>
  <PresentationFormat>Экран (4:3)</PresentationFormat>
  <Paragraphs>147</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Городская</vt:lpstr>
      <vt:lpstr>2-1. ІСТОРІЯ НА КАРТІ</vt:lpstr>
      <vt:lpstr>                                             Варіант 2                                         Варіант 4 </vt:lpstr>
      <vt:lpstr>3. Що потрібно написати замість цифри 1?  </vt:lpstr>
      <vt:lpstr>Слайд 4</vt:lpstr>
      <vt:lpstr>5. Яка із поданих карт є політичною картою?  </vt:lpstr>
      <vt:lpstr>6. Яка із поданих карт є контурною картою?  </vt:lpstr>
      <vt:lpstr>7. Позначте карту, на якій зображено сучасну Україну.  </vt:lpstr>
      <vt:lpstr>8. Стрілочками на історичних картах показують</vt:lpstr>
      <vt:lpstr>9. Офіційна емблема держави, міста чи роду.  </vt:lpstr>
      <vt:lpstr>10.Скільки століть розділяє ці карти?  </vt:lpstr>
      <vt:lpstr>11. Лінії, які визначають межі території держави  </vt:lpstr>
      <vt:lpstr>12. Якою цифрою на контурній карті позначено Дніпропетровську область?</vt:lpstr>
      <vt:lpstr>2-2. Українська держава на історичних картах</vt:lpstr>
      <vt:lpstr>1. Відомості про Україну знайшли відображення на старовинних рукописних картах. Протягом багатьох століть основною вважалася карта світу давньогрецького вченого Птолемея, створена близько 150 р. до н. е. Вона дійшла до нас не в оригіналі, а в більш пізніх копіях (ХІІІ ст.), і містила всі українські землі(території). Позначте цю карту.</vt:lpstr>
      <vt:lpstr>2. Французький інженер-картограф Гійом де Боплан у середині ХVІІ ст. уклав першу детальну карту України. Позначте цю карту.  </vt:lpstr>
      <vt:lpstr>3.  У часи Середньовіччя, з VIII ст., на теренах сучасної України існувала могутня Київська держава. На якій карті вона зображена?</vt:lpstr>
      <vt:lpstr>Слайд 17</vt:lpstr>
      <vt:lpstr>6. На карті позначено:</vt:lpstr>
      <vt:lpstr>7. З якими державами межує Україна? </vt:lpstr>
      <vt:lpstr>Слайд 20</vt:lpstr>
      <vt:lpstr>Слайд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2-1. ІСТОРІЯ НА КАРТІ</dc:title>
  <dc:creator>User</dc:creator>
  <cp:lastModifiedBy>User</cp:lastModifiedBy>
  <cp:revision>15</cp:revision>
  <dcterms:created xsi:type="dcterms:W3CDTF">2019-08-28T03:18:32Z</dcterms:created>
  <dcterms:modified xsi:type="dcterms:W3CDTF">2019-08-28T12:04:17Z</dcterms:modified>
</cp:coreProperties>
</file>