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5587"/>
    <p:restoredTop sz="94698"/>
  </p:normalViewPr>
  <p:slideViewPr>
    <p:cSldViewPr>
      <p:cViewPr varScale="1">
        <p:scale>
          <a:sx n="69" d="100"/>
          <a:sy n="69" d="100"/>
        </p:scale>
        <p:origin x="-846" y="-96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slide" Target="slides/slide14.xml"  /><Relationship Id="rId16" Type="http://schemas.openxmlformats.org/officeDocument/2006/relationships/slide" Target="slides/slide15.xml"  /><Relationship Id="rId17" Type="http://schemas.openxmlformats.org/officeDocument/2006/relationships/slide" Target="slides/slide16.xml"  /><Relationship Id="rId18" Type="http://schemas.openxmlformats.org/officeDocument/2006/relationships/slide" Target="slides/slide17.xml"  /><Relationship Id="rId19" Type="http://schemas.openxmlformats.org/officeDocument/2006/relationships/slide" Target="slides/slide18.xml"  /><Relationship Id="rId2" Type="http://schemas.openxmlformats.org/officeDocument/2006/relationships/slide" Target="slides/slide1.xml"  /><Relationship Id="rId20" Type="http://schemas.openxmlformats.org/officeDocument/2006/relationships/presProps" Target="presProps.xml"  /><Relationship Id="rId21" Type="http://schemas.openxmlformats.org/officeDocument/2006/relationships/viewProps" Target="viewProps.xml"  /><Relationship Id="rId22" Type="http://schemas.openxmlformats.org/officeDocument/2006/relationships/theme" Target="theme/theme1.xml"  /><Relationship Id="rId23" Type="http://schemas.openxmlformats.org/officeDocument/2006/relationships/tableStyles" Target="tableStyles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audio" Target="file:///C:\Users\Sergey\Desktop\&#1051;&#1072;&#1091;&#1088;&#1080;&#1090;&#1072;%20-%20&#1053;&#1086;&#1074;&#1086;&#1077;%20&#1087;&#1086;&#1082;&#1086;&#1083;&#1077;&#1085;&#1080;&#1077;%20(dj%20nariman%20mix)_mp3cut.foxcom.su__mp3cut.foxcom.su_.mp3" TargetMode="External" /><Relationship Id="rId2" Type="http://schemas.openxmlformats.org/officeDocument/2006/relationships/slideLayout" Target="../slideLayouts/slideLayout1.xml"  /><Relationship Id="rId3" Type="http://schemas.openxmlformats.org/officeDocument/2006/relationships/image" Target="../media/image1.jpeg"  /><Relationship Id="rId4" Type="http://schemas.openxmlformats.org/officeDocument/2006/relationships/image" Target="../media/image2.pn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1.jpe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2.jpeg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3.pn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4.jpeg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5.jpeg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6.jpeg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7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4.jpeg"  /><Relationship Id="rId3" Type="http://schemas.openxmlformats.org/officeDocument/2006/relationships/image" Target="../media/image5.jpeg"  /><Relationship Id="rId4" Type="http://schemas.openxmlformats.org/officeDocument/2006/relationships/image" Target="../media/image6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7.jpeg"  /><Relationship Id="rId3" Type="http://schemas.openxmlformats.org/officeDocument/2006/relationships/image" Target="../media/image8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tags" Target="../tags/tag1.xml"  /><Relationship Id="rId2" Type="http://schemas.openxmlformats.org/officeDocument/2006/relationships/slideLayout" Target="../slideLayouts/slideLayout2.xml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9.jpeg"  /><Relationship Id="rId3" Type="http://schemas.openxmlformats.org/officeDocument/2006/relationships/image" Target="../media/image10.jpeg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ergey\Desktop\2qzTlw_T9X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96752" y="0"/>
            <a:ext cx="1184792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GCooperCyr" pitchFamily="34" charset="0"/>
              </a:rPr>
              <a:t>Новое поколение</a:t>
            </a:r>
            <a:endParaRPr lang="ru-RU" dirty="0">
              <a:solidFill>
                <a:srgbClr val="FF0000"/>
              </a:solidFill>
              <a:latin typeface="AGCooperCyr" pitchFamily="34" charset="0"/>
            </a:endParaRPr>
          </a:p>
        </p:txBody>
      </p:sp>
      <p:pic>
        <p:nvPicPr>
          <p:cNvPr id="8" name="Лаурита - Новое поколение (dj nariman mix)_mp3cut.foxcom.su_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12"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12000" b="1" spc="150" dirty="0" smtClean="0">
                <a:ln w="11430"/>
                <a:solidFill>
                  <a:srgbClr val="F8F8F8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2013</a:t>
            </a:r>
            <a:endParaRPr lang="ru-RU" sz="12000" b="1" spc="150" dirty="0">
              <a:ln w="11430"/>
              <a:solidFill>
                <a:srgbClr val="F8F8F8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37772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ГОД ОХРАНЫ ОКРУЖАЮЩЕЙ СРЕДЫ</a:t>
            </a:r>
            <a:endParaRPr lang="ru-RU" sz="8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Sergey\Desktop\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306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56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395536" y="980728"/>
            <a:ext cx="8229600" cy="1143000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12000" b="1" mc:Ignorable="hp" hp:hslEmbossed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 scaled="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2014</a:t>
            </a:r>
            <a:r>
              <a:rPr lang="ru-RU" sz="12000"/>
              <a:t> </a:t>
            </a:r>
            <a:endParaRPr lang="ru-RU" sz="120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3633267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  <a:defRPr/>
            </a:pPr>
            <a:r>
              <a:rPr lang="ru-RU" altLang="en-US" sz="23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 scaled="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 Культуры</a:t>
            </a:r>
            <a:endParaRPr lang="ru-RU" altLang="en-US" sz="23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 scaled="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advClick="0" advTm="3000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32048" y="0"/>
            <a:ext cx="8256239" cy="70767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683568" y="1412776"/>
            <a:ext cx="8229600" cy="1143000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altLang="en-US" sz="12000" b="1" mc:Ignorable="hp" hp:hslEmbossed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xmlns:mc="http://schemas.openxmlformats.org/markup-compatibility/2006" xmlns:hp="http://schemas.haansoft.com/office/presentation/8.0" lang="ru-RU" altLang="en-US" sz="8000" b="1" mc:Ignorable="hp" hp:hslEmbossed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 scaled="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endParaRPr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383976"/>
            <a:ext cx="9144000" cy="60900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advClick="0" advTm="3000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1478955"/>
            <a:ext cx="9084439" cy="39000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382352"/>
            <a:ext cx="9155840" cy="6093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868662" y="-419174"/>
            <a:ext cx="7531594" cy="76963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724156"/>
            <a:ext cx="9131076" cy="54096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12776"/>
            <a:ext cx="8229600" cy="1143000"/>
          </a:xfrm>
        </p:spPr>
        <p:txBody>
          <a:bodyPr>
            <a:noAutofit/>
          </a:bodyPr>
          <a:lstStyle/>
          <a:p>
            <a:r>
              <a:rPr lang="ru-RU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2009</a:t>
            </a:r>
            <a:endParaRPr lang="ru-RU" sz="1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ГОД МОЛОДЁЖИ</a:t>
            </a:r>
            <a:endParaRPr lang="ru-RU" sz="8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rgey\Desktop\молоде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24" y="476672"/>
            <a:ext cx="9212424" cy="61262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512168"/>
          </a:xfrm>
        </p:spPr>
        <p:txBody>
          <a:bodyPr>
            <a:noAutofit/>
          </a:bodyPr>
          <a:lstStyle/>
          <a:p>
            <a:r>
              <a:rPr lang="ru-RU" sz="1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2010</a:t>
            </a:r>
            <a:endParaRPr lang="ru-RU" sz="1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140968"/>
            <a:ext cx="8229600" cy="2769171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 УЧИТЕЛЯ</a:t>
            </a:r>
            <a:endParaRPr lang="ru-RU" sz="8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C:\Users\Sergey\Desktop\0_7b620_ad65697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115616"/>
            <a:ext cx="9143999" cy="8424936"/>
          </a:xfrm>
          <a:prstGeom prst="rect">
            <a:avLst/>
          </a:prstGeom>
          <a:noFill/>
        </p:spPr>
      </p:pic>
      <p:sp>
        <p:nvSpPr>
          <p:cNvPr id="2050" name="AutoShape 2" descr="http://www.72box.ru/uploads/image/statyi/march2011/1-OCH0025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://www.72box.ru/uploads/image/statyi/march2011/1-OCH0025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://www.72box.ru/uploads/image/statyi/march2011/1-OCH0025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C:\Users\Sergey\Desktop\4121756-126bdd7d22e4a1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37756"/>
            <a:ext cx="5364088" cy="4020243"/>
          </a:xfrm>
          <a:prstGeom prst="rect">
            <a:avLst/>
          </a:prstGeom>
          <a:noFill/>
        </p:spPr>
      </p:pic>
      <p:pic>
        <p:nvPicPr>
          <p:cNvPr id="2057" name="Picture 9" descr="C:\Users\Sergey\Desktop\1333875238_kak-obustroit-svoy-rabochiy-stol-po-fen-shuy-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5488" y="0"/>
            <a:ext cx="4608512" cy="306926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sz="1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2011</a:t>
            </a:r>
            <a:endParaRPr lang="ru-RU" sz="1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ГОД РОССИЙСКОЙ КОСМОНАВТИКИ</a:t>
            </a:r>
            <a:endParaRPr lang="ru-RU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Sergey\Desktop\a76247967adYhI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5" name="Picture 3" descr="C:\Users\Sergey\Desktop\W0201310096049982430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0"/>
            <a:ext cx="2792096" cy="278092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1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2012</a:t>
            </a:r>
            <a:endParaRPr lang="ru-RU" sz="12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348880"/>
            <a:ext cx="8229600" cy="4309939"/>
          </a:xfrm>
        </p:spPr>
        <p:txBody>
          <a:bodyPr>
            <a:normAutofit fontScale="8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ГОД </a:t>
            </a:r>
          </a:p>
          <a:p>
            <a:pPr algn="ctr">
              <a:buNone/>
            </a:pP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СЕМЬИ </a:t>
            </a:r>
          </a:p>
          <a:p>
            <a:pPr algn="ctr">
              <a:buNone/>
            </a:pP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</a:p>
          <a:p>
            <a:pPr algn="ctr">
              <a:buNone/>
            </a:pP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ИСТОРИИ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Sergey\Desktop\hg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2777" y="2276872"/>
            <a:ext cx="6111224" cy="4581128"/>
          </a:xfrm>
          <a:prstGeom prst="rect">
            <a:avLst/>
          </a:prstGeom>
          <a:noFill/>
        </p:spPr>
      </p:pic>
      <p:pic>
        <p:nvPicPr>
          <p:cNvPr id="24579" name="Picture 3" descr="C:\Users\Sergey\Desktop\61861441_1279881581_45107561_history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18792" cy="29249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1.4"/>
</p:tagLst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26</ep:Words>
  <ep:PresentationFormat>Экран (4:3)</ep:PresentationFormat>
  <ep:Paragraphs>16</ep:Paragraphs>
  <ep:Slides>18</ep:Slides>
  <ep:Notes>0</ep:Notes>
  <ep:TotalTime>0</ep:TotalTime>
  <ep:HiddenSlides>0</ep:HiddenSlides>
  <ep:MMClips>1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18</vt:i4>
      </vt:variant>
    </vt:vector>
  </ep:HeadingPairs>
  <ep:TitlesOfParts>
    <vt:vector size="19" baseType="lpstr">
      <vt:lpstr>Тема Office</vt:lpstr>
      <vt:lpstr>Новое поколение</vt:lpstr>
      <vt:lpstr>2009</vt:lpstr>
      <vt:lpstr>Слайд 3</vt:lpstr>
      <vt:lpstr>2010</vt:lpstr>
      <vt:lpstr>Слайд 5</vt:lpstr>
      <vt:lpstr>2011</vt:lpstr>
      <vt:lpstr>Слайд 7</vt:lpstr>
      <vt:lpstr>2012</vt:lpstr>
      <vt:lpstr>Слайд 9</vt:lpstr>
      <vt:lpstr>2013</vt:lpstr>
      <vt:lpstr>Слайд 11</vt:lpstr>
      <vt:lpstr>2014</vt:lpstr>
      <vt:lpstr>Слайд 13</vt:lpstr>
      <vt:lpstr>Слайд 14</vt:lpstr>
      <vt:lpstr>Слайд 15</vt:lpstr>
      <vt:lpstr>Слайд 16</vt:lpstr>
      <vt:lpstr>Слайд 17</vt:lpstr>
      <vt:lpstr>Слайд 18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2014-01-16T04:21:35.000</dcterms:created>
  <dc:creator>Sergey</dc:creator>
  <cp:lastModifiedBy>Asus</cp:lastModifiedBy>
  <dcterms:modified xsi:type="dcterms:W3CDTF">2019-09-07T14:55:20.220</dcterms:modified>
  <cp:revision>21</cp:revision>
  <dc:title>Новое поколение</dc:title>
  <cp:version>0906.0100.01</cp:version>
</cp:coreProperties>
</file>