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3" d="100"/>
          <a:sy n="123" d="100"/>
        </p:scale>
        <p:origin x="-1284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2"/>
            <a:ext cx="9144000" cy="5688359"/>
          </a:xfrm>
        </p:spPr>
        <p:txBody>
          <a:bodyPr>
            <a:normAutofit/>
          </a:bodyPr>
          <a:lstStyle/>
          <a:p>
            <a:r>
              <a:rPr lang="ru-RU" sz="2800" dirty="0"/>
              <a:t>Презентация на тему:</a:t>
            </a:r>
            <a:br>
              <a:rPr lang="ru-RU" sz="2800" dirty="0"/>
            </a:br>
            <a:r>
              <a:rPr lang="ru-RU" sz="2800" smtClean="0"/>
              <a:t>МЕТОДЫ </a:t>
            </a:r>
            <a:r>
              <a:rPr lang="ru-RU" sz="2800" smtClean="0"/>
              <a:t>ВОССТАНОВЛЕНИЯ </a:t>
            </a:r>
            <a:r>
              <a:rPr lang="ru-RU" sz="2800" dirty="0" smtClean="0"/>
              <a:t>КАЧЕСТВЕННЫХ ХАРАКТЕРИСТИК НЕФТЕПРОДУКТА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6132897"/>
            <a:ext cx="1821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Санкт-Петербург</a:t>
            </a:r>
          </a:p>
          <a:p>
            <a:pPr algn="ctr"/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1647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Отстаивание</a:t>
            </a:r>
          </a:p>
          <a:p>
            <a:endParaRPr lang="ru-RU" dirty="0"/>
          </a:p>
          <a:p>
            <a:r>
              <a:rPr lang="ru-RU" sz="2400" b="1" dirty="0"/>
              <a:t>Отстаивание</a:t>
            </a:r>
            <a:r>
              <a:rPr lang="ru-RU" dirty="0"/>
              <a:t> — наиболее простой способ восстановления качества нефтепродуктов. Отстаиванием можно удалить из топлив и масел значительную часть механических примесей и воды. Эффективность процесса увеличивается с ростом различия в плотности загрязнений и нефтепродуктов, а также размеров частиц загрязнений. Отстаивание предшествует, как правило, фильтрации, но может быть и самостоятельным процессом восстановления качества нефтепродуктов.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068960"/>
            <a:ext cx="7510636" cy="307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07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Центрифугирование</a:t>
            </a:r>
          </a:p>
          <a:p>
            <a:endParaRPr lang="ru-RU" dirty="0"/>
          </a:p>
          <a:p>
            <a:r>
              <a:rPr lang="ru-RU" dirty="0"/>
              <a:t>С помощью центрифуг (сепараторов) можно эффективно и быстро очистить нефтепродукты от загрязнений. Центрифугирование позволяет отделить от нефтепродуктов такие мелкие частицы, которые другими методами очистки удалить невозможно. Сепараторы в настоящее время широко применяют для периодической очистки загрязненных или отработанных масел и очистки нефтепродуктов в топливных и масляных системах сухопутных машин, летательных аппаратов, кораблей. Сепараторы довольно часто включают в схему </a:t>
            </a:r>
            <a:r>
              <a:rPr lang="ru-RU" dirty="0" err="1"/>
              <a:t>маслорегенерационных</a:t>
            </a:r>
            <a:r>
              <a:rPr lang="ru-RU" dirty="0"/>
              <a:t> установок для предварительной очистки масел. Иногда сепараторы совмещают с фильтр-прессами. </a:t>
            </a:r>
            <a:r>
              <a:rPr lang="ru-RU" dirty="0" smtClean="0"/>
              <a:t>Следует </a:t>
            </a:r>
            <a:r>
              <a:rPr lang="ru-RU" dirty="0"/>
              <a:t>отметить также, что применение центрифугирования связано с относительно большим расходом электроэнергии и наиболее экономически выгодно для очистки вязких нефтепродуктов с предварительным их подогревом в условиях нефтебаз и складов.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678" y="3785652"/>
            <a:ext cx="5796644" cy="283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20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Фильтрация</a:t>
            </a:r>
          </a:p>
          <a:p>
            <a:endParaRPr lang="ru-RU" dirty="0"/>
          </a:p>
          <a:p>
            <a:r>
              <a:rPr lang="ru-RU" dirty="0"/>
              <a:t>Фильтрация является эффективным и доступным средством восстановления качества нефтепродуктов. С ее помощью можно эффективно удалить твердые загрязнения. Процессы фильтрации нефтепродуктов широко применяют на нефтебазах, складах, в аэропортах, а также в топливных системах летательных аппаратов, наземных машин и кораблей. Несмотря на разработку специальных фильтров, удаление эмульсионной воды методами фильтрации нельзя считать решенной проблемой. Степень очистки нефтепродуктов от загрязнений определяется технологической схемой фильтрации и, особенно, типом применяемых фильтров.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54655"/>
            <a:ext cx="7272808" cy="3642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82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Физико-химические методы</a:t>
            </a:r>
          </a:p>
          <a:p>
            <a:endParaRPr lang="ru-RU" dirty="0"/>
          </a:p>
          <a:p>
            <a:r>
              <a:rPr lang="ru-RU" dirty="0"/>
              <a:t>Кроме классических методов восстановления качества нефтепродуктов – отстаиванием, фильтрацией, центрифугированием, смешением – все шире обсуждается возможность применения физико-химических методов: адсорбционных, химических, восстановления качества в магнитном и электрическом поле и др.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668" y="1916832"/>
            <a:ext cx="5976664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05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Адсорбционные методы</a:t>
            </a:r>
          </a:p>
          <a:p>
            <a:endParaRPr lang="ru-RU" dirty="0"/>
          </a:p>
          <a:p>
            <a:r>
              <a:rPr lang="ru-RU" dirty="0"/>
              <a:t>Известны вещества, избирательно поглощающие определенные молекулы из смеси органических и неорганических соединений разнообразной структуры. Поглощающие вещества могут быть твердыми и жидкими, однако, большее распространение получили твердые вещества (адсорбенты). В настоящее время наиболее реальным, вероятно, является внедрение для очистки цеолитов и силикагелей, причем предпочтение следует отдать цеолитам. Наиболее реальная область применения цеолитов – удаление воды, хотя цеолиты с успехом могут быть использованы для разделения любых смесей, состоящих из молекул приемлемых размеров и структуры.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874846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930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24" y="548680"/>
            <a:ext cx="90193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Химические методы основаны на взаимодействии реагентов с нежелательными компонентами нефтепродуктов: водой, продуктами окисления, </a:t>
            </a:r>
            <a:r>
              <a:rPr lang="ru-RU" dirty="0" err="1"/>
              <a:t>гетероорганическими</a:t>
            </a:r>
            <a:r>
              <a:rPr lang="ru-RU" dirty="0"/>
              <a:t> соединениями. Все кислородные соединения, в том числе и вода, являются продуктами окисления, поэтому восстановлением кислородные соединения можно превратить в углеводороды, а воду – в водород. Эффективными восстановителями являются гидриды металлов.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482" y="40803"/>
            <a:ext cx="2405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Химические методы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4" y="3789040"/>
            <a:ext cx="9144000" cy="271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945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31</TotalTime>
  <Words>439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Презентация на тему: МЕТОДЫ ВОССТАНОВЛЕНИЯ КАЧЕСТВЕННЫХ ХАРАКТЕРИСТИК НЕФТЕПРОДУКТА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User22</cp:lastModifiedBy>
  <cp:revision>8</cp:revision>
  <dcterms:created xsi:type="dcterms:W3CDTF">2018-11-06T17:39:34Z</dcterms:created>
  <dcterms:modified xsi:type="dcterms:W3CDTF">2019-09-20T06:57:24Z</dcterms:modified>
</cp:coreProperties>
</file>