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78" r:id="rId4"/>
    <p:sldId id="260" r:id="rId5"/>
    <p:sldId id="280" r:id="rId6"/>
    <p:sldId id="282" r:id="rId7"/>
    <p:sldId id="272" r:id="rId8"/>
    <p:sldId id="281" r:id="rId9"/>
    <p:sldId id="276" r:id="rId10"/>
    <p:sldId id="27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53" autoAdjust="0"/>
    <p:restoredTop sz="94660"/>
  </p:normalViewPr>
  <p:slideViewPr>
    <p:cSldViewPr snapToGrid="0">
      <p:cViewPr varScale="1">
        <p:scale>
          <a:sx n="77" d="100"/>
          <a:sy n="77" d="100"/>
        </p:scale>
        <p:origin x="63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357906-AC03-4767-978A-26D03F1D68C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DFB7CE6-EAD7-4E4B-AC6F-6F73A9727E95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Поделки из бумаги</a:t>
          </a:r>
          <a:endParaRPr lang="ru-RU" sz="3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015C878-B9DD-40C0-8ED1-CE10FE5B7874}" type="parTrans" cxnId="{F3B4AA88-057A-49B8-B102-440F5F60072F}">
      <dgm:prSet/>
      <dgm:spPr/>
      <dgm:t>
        <a:bodyPr/>
        <a:lstStyle/>
        <a:p>
          <a:endParaRPr lang="ru-RU"/>
        </a:p>
      </dgm:t>
    </dgm:pt>
    <dgm:pt modelId="{0936036B-7B2B-42E6-88E9-D3FDF7B18E17}" type="sibTrans" cxnId="{F3B4AA88-057A-49B8-B102-440F5F60072F}">
      <dgm:prSet/>
      <dgm:spPr/>
      <dgm:t>
        <a:bodyPr/>
        <a:lstStyle/>
        <a:p>
          <a:endParaRPr lang="ru-RU"/>
        </a:p>
      </dgm:t>
    </dgm:pt>
    <dgm:pt modelId="{93D48E5E-561F-4CF5-B4BF-6C6E03A07B20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Поделки из бросового материала</a:t>
          </a:r>
          <a:endParaRPr lang="ru-RU" sz="3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0AF050-633D-42C5-8CE3-3F38C19ED4DD}" type="parTrans" cxnId="{2ADD47A5-7C18-46BC-815A-53D19D94CE53}">
      <dgm:prSet/>
      <dgm:spPr/>
      <dgm:t>
        <a:bodyPr/>
        <a:lstStyle/>
        <a:p>
          <a:endParaRPr lang="ru-RU"/>
        </a:p>
      </dgm:t>
    </dgm:pt>
    <dgm:pt modelId="{43170301-9649-455E-87BD-26E393DB59AD}" type="sibTrans" cxnId="{2ADD47A5-7C18-46BC-815A-53D19D94CE53}">
      <dgm:prSet/>
      <dgm:spPr/>
      <dgm:t>
        <a:bodyPr/>
        <a:lstStyle/>
        <a:p>
          <a:endParaRPr lang="ru-RU"/>
        </a:p>
      </dgm:t>
    </dgm:pt>
    <dgm:pt modelId="{26D35EB7-EF5E-4680-A7B4-A50370700F1D}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Поделки из глины</a:t>
          </a:r>
          <a:endParaRPr lang="ru-RU" sz="3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24A51C3-C386-4FBA-B158-61121AC879F2}" type="parTrans" cxnId="{37CA5D67-8009-413D-9FC6-A84607D31AE1}">
      <dgm:prSet/>
      <dgm:spPr/>
      <dgm:t>
        <a:bodyPr/>
        <a:lstStyle/>
        <a:p>
          <a:endParaRPr lang="ru-RU"/>
        </a:p>
      </dgm:t>
    </dgm:pt>
    <dgm:pt modelId="{9680BAFF-D18A-4CD1-BDEE-830968B7EBF6}" type="sibTrans" cxnId="{37CA5D67-8009-413D-9FC6-A84607D31AE1}">
      <dgm:prSet/>
      <dgm:spPr/>
      <dgm:t>
        <a:bodyPr/>
        <a:lstStyle/>
        <a:p>
          <a:endParaRPr lang="ru-RU"/>
        </a:p>
      </dgm:t>
    </dgm:pt>
    <dgm:pt modelId="{A8A27C27-115A-43A1-B24B-254662B761F7}" type="pres">
      <dgm:prSet presAssocID="{64357906-AC03-4767-978A-26D03F1D68C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8BAE120-88DC-4F8C-90A4-80B138319016}" type="pres">
      <dgm:prSet presAssocID="{3DFB7CE6-EAD7-4E4B-AC6F-6F73A9727E95}" presName="parentLin" presStyleCnt="0"/>
      <dgm:spPr/>
    </dgm:pt>
    <dgm:pt modelId="{6ADE4D5D-EE8B-4091-976A-49F512D8BF9F}" type="pres">
      <dgm:prSet presAssocID="{3DFB7CE6-EAD7-4E4B-AC6F-6F73A9727E95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6D05E68-EA96-4A75-AE1B-974FF7263798}" type="pres">
      <dgm:prSet presAssocID="{3DFB7CE6-EAD7-4E4B-AC6F-6F73A9727E95}" presName="parentText" presStyleLbl="node1" presStyleIdx="0" presStyleCnt="3" custScaleX="99910" custScaleY="16620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98CB8D-D83D-4966-A7D2-9CB88D4AE174}" type="pres">
      <dgm:prSet presAssocID="{3DFB7CE6-EAD7-4E4B-AC6F-6F73A9727E95}" presName="negativeSpace" presStyleCnt="0"/>
      <dgm:spPr/>
    </dgm:pt>
    <dgm:pt modelId="{34B87260-A817-48A4-8DA1-3DD56DC246F5}" type="pres">
      <dgm:prSet presAssocID="{3DFB7CE6-EAD7-4E4B-AC6F-6F73A9727E95}" presName="childText" presStyleLbl="conFgAcc1" presStyleIdx="0" presStyleCnt="3">
        <dgm:presLayoutVars>
          <dgm:bulletEnabled val="1"/>
        </dgm:presLayoutVars>
      </dgm:prSet>
      <dgm:spPr>
        <a:solidFill>
          <a:srgbClr val="FFC000">
            <a:alpha val="90000"/>
          </a:srgbClr>
        </a:solidFill>
      </dgm:spPr>
    </dgm:pt>
    <dgm:pt modelId="{C7E55A46-B4E1-4810-8424-3A0E4F409D5B}" type="pres">
      <dgm:prSet presAssocID="{0936036B-7B2B-42E6-88E9-D3FDF7B18E17}" presName="spaceBetweenRectangles" presStyleCnt="0"/>
      <dgm:spPr/>
    </dgm:pt>
    <dgm:pt modelId="{F087B07A-7663-405D-9F45-270BA6438896}" type="pres">
      <dgm:prSet presAssocID="{93D48E5E-561F-4CF5-B4BF-6C6E03A07B20}" presName="parentLin" presStyleCnt="0"/>
      <dgm:spPr/>
    </dgm:pt>
    <dgm:pt modelId="{E8D0C0BA-FBDE-4B8D-BCED-8FFEF22E2698}" type="pres">
      <dgm:prSet presAssocID="{93D48E5E-561F-4CF5-B4BF-6C6E03A07B20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52AE769-1DDC-441D-80EA-62DB7D2EECAB}" type="pres">
      <dgm:prSet presAssocID="{93D48E5E-561F-4CF5-B4BF-6C6E03A07B20}" presName="parentText" presStyleLbl="node1" presStyleIdx="1" presStyleCnt="3" custScaleX="99910" custScaleY="161130" custLinFactNeighborX="-4193" custLinFactNeighborY="59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6B200D-AD35-47A7-A629-9B57FEEB9710}" type="pres">
      <dgm:prSet presAssocID="{93D48E5E-561F-4CF5-B4BF-6C6E03A07B20}" presName="negativeSpace" presStyleCnt="0"/>
      <dgm:spPr/>
    </dgm:pt>
    <dgm:pt modelId="{3B1E92EE-C04C-462F-AFE1-52A2E219A2A0}" type="pres">
      <dgm:prSet presAssocID="{93D48E5E-561F-4CF5-B4BF-6C6E03A07B20}" presName="childText" presStyleLbl="conFgAcc1" presStyleIdx="1" presStyleCnt="3">
        <dgm:presLayoutVars>
          <dgm:bulletEnabled val="1"/>
        </dgm:presLayoutVars>
      </dgm:prSet>
      <dgm:spPr>
        <a:solidFill>
          <a:schemeClr val="accent5">
            <a:lumMod val="40000"/>
            <a:lumOff val="60000"/>
            <a:alpha val="90000"/>
          </a:schemeClr>
        </a:solidFill>
      </dgm:spPr>
    </dgm:pt>
    <dgm:pt modelId="{2A6C11A6-AB93-44A7-A21A-B9CC82A58169}" type="pres">
      <dgm:prSet presAssocID="{43170301-9649-455E-87BD-26E393DB59AD}" presName="spaceBetweenRectangles" presStyleCnt="0"/>
      <dgm:spPr/>
    </dgm:pt>
    <dgm:pt modelId="{8A53343C-1DDE-47DE-8E6E-2E08958D68AA}" type="pres">
      <dgm:prSet presAssocID="{26D35EB7-EF5E-4680-A7B4-A50370700F1D}" presName="parentLin" presStyleCnt="0"/>
      <dgm:spPr/>
    </dgm:pt>
    <dgm:pt modelId="{7B7677DF-2293-43F7-A4BA-0CE63EA2198A}" type="pres">
      <dgm:prSet presAssocID="{26D35EB7-EF5E-4680-A7B4-A50370700F1D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C0A3F7C8-E405-4F4D-8F73-F57C45A9F50E}" type="pres">
      <dgm:prSet presAssocID="{26D35EB7-EF5E-4680-A7B4-A50370700F1D}" presName="parentText" presStyleLbl="node1" presStyleIdx="2" presStyleCnt="3" custScaleX="108027" custScaleY="20588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476A6C-6D09-487F-9A30-E10DBA470369}" type="pres">
      <dgm:prSet presAssocID="{26D35EB7-EF5E-4680-A7B4-A50370700F1D}" presName="negativeSpace" presStyleCnt="0"/>
      <dgm:spPr/>
    </dgm:pt>
    <dgm:pt modelId="{F7140F61-8B33-46C4-9D3D-CFF67C0D2195}" type="pres">
      <dgm:prSet presAssocID="{26D35EB7-EF5E-4680-A7B4-A50370700F1D}" presName="childText" presStyleLbl="conFgAcc1" presStyleIdx="2" presStyleCnt="3">
        <dgm:presLayoutVars>
          <dgm:bulletEnabled val="1"/>
        </dgm:presLayoutVars>
      </dgm:prSet>
      <dgm:spPr>
        <a:solidFill>
          <a:schemeClr val="accent5">
            <a:lumMod val="20000"/>
            <a:lumOff val="80000"/>
            <a:alpha val="90000"/>
          </a:schemeClr>
        </a:solidFill>
      </dgm:spPr>
    </dgm:pt>
  </dgm:ptLst>
  <dgm:cxnLst>
    <dgm:cxn modelId="{CA300B71-69DA-4321-AAEC-D0C4DD479647}" type="presOf" srcId="{26D35EB7-EF5E-4680-A7B4-A50370700F1D}" destId="{C0A3F7C8-E405-4F4D-8F73-F57C45A9F50E}" srcOrd="1" destOrd="0" presId="urn:microsoft.com/office/officeart/2005/8/layout/list1"/>
    <dgm:cxn modelId="{2ADD47A5-7C18-46BC-815A-53D19D94CE53}" srcId="{64357906-AC03-4767-978A-26D03F1D68C4}" destId="{93D48E5E-561F-4CF5-B4BF-6C6E03A07B20}" srcOrd="1" destOrd="0" parTransId="{390AF050-633D-42C5-8CE3-3F38C19ED4DD}" sibTransId="{43170301-9649-455E-87BD-26E393DB59AD}"/>
    <dgm:cxn modelId="{F4B9C116-31F6-43EC-BB70-443E18EED049}" type="presOf" srcId="{3DFB7CE6-EAD7-4E4B-AC6F-6F73A9727E95}" destId="{C6D05E68-EA96-4A75-AE1B-974FF7263798}" srcOrd="1" destOrd="0" presId="urn:microsoft.com/office/officeart/2005/8/layout/list1"/>
    <dgm:cxn modelId="{21B0B399-3721-44A6-942D-39400DFFA0F1}" type="presOf" srcId="{93D48E5E-561F-4CF5-B4BF-6C6E03A07B20}" destId="{F52AE769-1DDC-441D-80EA-62DB7D2EECAB}" srcOrd="1" destOrd="0" presId="urn:microsoft.com/office/officeart/2005/8/layout/list1"/>
    <dgm:cxn modelId="{A1FA78D1-76B0-4BA1-A851-6B5C1C4B0A75}" type="presOf" srcId="{3DFB7CE6-EAD7-4E4B-AC6F-6F73A9727E95}" destId="{6ADE4D5D-EE8B-4091-976A-49F512D8BF9F}" srcOrd="0" destOrd="0" presId="urn:microsoft.com/office/officeart/2005/8/layout/list1"/>
    <dgm:cxn modelId="{B5E2B4F2-36B5-499B-81C8-2B210FCA7664}" type="presOf" srcId="{26D35EB7-EF5E-4680-A7B4-A50370700F1D}" destId="{7B7677DF-2293-43F7-A4BA-0CE63EA2198A}" srcOrd="0" destOrd="0" presId="urn:microsoft.com/office/officeart/2005/8/layout/list1"/>
    <dgm:cxn modelId="{37CA5D67-8009-413D-9FC6-A84607D31AE1}" srcId="{64357906-AC03-4767-978A-26D03F1D68C4}" destId="{26D35EB7-EF5E-4680-A7B4-A50370700F1D}" srcOrd="2" destOrd="0" parTransId="{724A51C3-C386-4FBA-B158-61121AC879F2}" sibTransId="{9680BAFF-D18A-4CD1-BDEE-830968B7EBF6}"/>
    <dgm:cxn modelId="{F3B4AA88-057A-49B8-B102-440F5F60072F}" srcId="{64357906-AC03-4767-978A-26D03F1D68C4}" destId="{3DFB7CE6-EAD7-4E4B-AC6F-6F73A9727E95}" srcOrd="0" destOrd="0" parTransId="{D015C878-B9DD-40C0-8ED1-CE10FE5B7874}" sibTransId="{0936036B-7B2B-42E6-88E9-D3FDF7B18E17}"/>
    <dgm:cxn modelId="{9D847736-5AC7-46E6-8D78-5622B93383FE}" type="presOf" srcId="{64357906-AC03-4767-978A-26D03F1D68C4}" destId="{A8A27C27-115A-43A1-B24B-254662B761F7}" srcOrd="0" destOrd="0" presId="urn:microsoft.com/office/officeart/2005/8/layout/list1"/>
    <dgm:cxn modelId="{3975E995-DCAA-4B6F-98F5-2D3B7CFEA1D3}" type="presOf" srcId="{93D48E5E-561F-4CF5-B4BF-6C6E03A07B20}" destId="{E8D0C0BA-FBDE-4B8D-BCED-8FFEF22E2698}" srcOrd="0" destOrd="0" presId="urn:microsoft.com/office/officeart/2005/8/layout/list1"/>
    <dgm:cxn modelId="{93FF406A-02D4-4759-AB5E-5A2CAB70587D}" type="presParOf" srcId="{A8A27C27-115A-43A1-B24B-254662B761F7}" destId="{D8BAE120-88DC-4F8C-90A4-80B138319016}" srcOrd="0" destOrd="0" presId="urn:microsoft.com/office/officeart/2005/8/layout/list1"/>
    <dgm:cxn modelId="{FC181D82-5A0D-4BCD-995B-1F9BDFA5749F}" type="presParOf" srcId="{D8BAE120-88DC-4F8C-90A4-80B138319016}" destId="{6ADE4D5D-EE8B-4091-976A-49F512D8BF9F}" srcOrd="0" destOrd="0" presId="urn:microsoft.com/office/officeart/2005/8/layout/list1"/>
    <dgm:cxn modelId="{D874D8A4-4638-40F6-82A5-FCF664BF7B9C}" type="presParOf" srcId="{D8BAE120-88DC-4F8C-90A4-80B138319016}" destId="{C6D05E68-EA96-4A75-AE1B-974FF7263798}" srcOrd="1" destOrd="0" presId="urn:microsoft.com/office/officeart/2005/8/layout/list1"/>
    <dgm:cxn modelId="{D96BFA5E-A8B5-4A11-BE5C-F967299888C6}" type="presParOf" srcId="{A8A27C27-115A-43A1-B24B-254662B761F7}" destId="{6798CB8D-D83D-4966-A7D2-9CB88D4AE174}" srcOrd="1" destOrd="0" presId="urn:microsoft.com/office/officeart/2005/8/layout/list1"/>
    <dgm:cxn modelId="{BDBAA8E7-68B1-4F41-BB70-7C6B937F897A}" type="presParOf" srcId="{A8A27C27-115A-43A1-B24B-254662B761F7}" destId="{34B87260-A817-48A4-8DA1-3DD56DC246F5}" srcOrd="2" destOrd="0" presId="urn:microsoft.com/office/officeart/2005/8/layout/list1"/>
    <dgm:cxn modelId="{EC54D588-743B-4255-8EB6-6E430F8C4A60}" type="presParOf" srcId="{A8A27C27-115A-43A1-B24B-254662B761F7}" destId="{C7E55A46-B4E1-4810-8424-3A0E4F409D5B}" srcOrd="3" destOrd="0" presId="urn:microsoft.com/office/officeart/2005/8/layout/list1"/>
    <dgm:cxn modelId="{399B10CA-713B-431C-9EDD-351E08B048C3}" type="presParOf" srcId="{A8A27C27-115A-43A1-B24B-254662B761F7}" destId="{F087B07A-7663-405D-9F45-270BA6438896}" srcOrd="4" destOrd="0" presId="urn:microsoft.com/office/officeart/2005/8/layout/list1"/>
    <dgm:cxn modelId="{8A43D193-F16A-4F25-B322-A146BCEFF405}" type="presParOf" srcId="{F087B07A-7663-405D-9F45-270BA6438896}" destId="{E8D0C0BA-FBDE-4B8D-BCED-8FFEF22E2698}" srcOrd="0" destOrd="0" presId="urn:microsoft.com/office/officeart/2005/8/layout/list1"/>
    <dgm:cxn modelId="{9B508E33-DD0A-49E4-AE23-9CE149DC7217}" type="presParOf" srcId="{F087B07A-7663-405D-9F45-270BA6438896}" destId="{F52AE769-1DDC-441D-80EA-62DB7D2EECAB}" srcOrd="1" destOrd="0" presId="urn:microsoft.com/office/officeart/2005/8/layout/list1"/>
    <dgm:cxn modelId="{44BD778A-FC0D-4ACD-8FB9-FFBEE934E334}" type="presParOf" srcId="{A8A27C27-115A-43A1-B24B-254662B761F7}" destId="{FA6B200D-AD35-47A7-A629-9B57FEEB9710}" srcOrd="5" destOrd="0" presId="urn:microsoft.com/office/officeart/2005/8/layout/list1"/>
    <dgm:cxn modelId="{97E0800B-8666-4AAA-8E2B-10177AC4E8DA}" type="presParOf" srcId="{A8A27C27-115A-43A1-B24B-254662B761F7}" destId="{3B1E92EE-C04C-462F-AFE1-52A2E219A2A0}" srcOrd="6" destOrd="0" presId="urn:microsoft.com/office/officeart/2005/8/layout/list1"/>
    <dgm:cxn modelId="{E2D2D7DA-796A-4CCE-9DE6-52C202C44E97}" type="presParOf" srcId="{A8A27C27-115A-43A1-B24B-254662B761F7}" destId="{2A6C11A6-AB93-44A7-A21A-B9CC82A58169}" srcOrd="7" destOrd="0" presId="urn:microsoft.com/office/officeart/2005/8/layout/list1"/>
    <dgm:cxn modelId="{318960E5-BB59-4841-9244-E0989340CF26}" type="presParOf" srcId="{A8A27C27-115A-43A1-B24B-254662B761F7}" destId="{8A53343C-1DDE-47DE-8E6E-2E08958D68AA}" srcOrd="8" destOrd="0" presId="urn:microsoft.com/office/officeart/2005/8/layout/list1"/>
    <dgm:cxn modelId="{544FED02-46C4-4F6F-9E6C-D9000CD2B01B}" type="presParOf" srcId="{8A53343C-1DDE-47DE-8E6E-2E08958D68AA}" destId="{7B7677DF-2293-43F7-A4BA-0CE63EA2198A}" srcOrd="0" destOrd="0" presId="urn:microsoft.com/office/officeart/2005/8/layout/list1"/>
    <dgm:cxn modelId="{0506D739-FAC1-44DC-A78C-6EF4FD0B2174}" type="presParOf" srcId="{8A53343C-1DDE-47DE-8E6E-2E08958D68AA}" destId="{C0A3F7C8-E405-4F4D-8F73-F57C45A9F50E}" srcOrd="1" destOrd="0" presId="urn:microsoft.com/office/officeart/2005/8/layout/list1"/>
    <dgm:cxn modelId="{49EAAB35-2ED0-4A1C-A6BA-36EE09C3AE06}" type="presParOf" srcId="{A8A27C27-115A-43A1-B24B-254662B761F7}" destId="{13476A6C-6D09-487F-9A30-E10DBA470369}" srcOrd="9" destOrd="0" presId="urn:microsoft.com/office/officeart/2005/8/layout/list1"/>
    <dgm:cxn modelId="{640F01D0-CD1B-43FD-B63F-37BE8A27D8C3}" type="presParOf" srcId="{A8A27C27-115A-43A1-B24B-254662B761F7}" destId="{F7140F61-8B33-46C4-9D3D-CFF67C0D219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B87260-A817-48A4-8DA1-3DD56DC246F5}">
      <dsp:nvSpPr>
        <dsp:cNvPr id="0" name=""/>
        <dsp:cNvSpPr/>
      </dsp:nvSpPr>
      <dsp:spPr>
        <a:xfrm>
          <a:off x="0" y="861686"/>
          <a:ext cx="9692640" cy="579600"/>
        </a:xfrm>
        <a:prstGeom prst="rect">
          <a:avLst/>
        </a:prstGeom>
        <a:solidFill>
          <a:srgbClr val="FFC000">
            <a:alpha val="90000"/>
          </a:srgb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D05E68-EA96-4A75-AE1B-974FF7263798}">
      <dsp:nvSpPr>
        <dsp:cNvPr id="0" name=""/>
        <dsp:cNvSpPr/>
      </dsp:nvSpPr>
      <dsp:spPr>
        <a:xfrm>
          <a:off x="484632" y="72721"/>
          <a:ext cx="6778741" cy="1128445"/>
        </a:xfrm>
        <a:prstGeom prst="roundRect">
          <a:avLst/>
        </a:prstGeom>
        <a:solidFill>
          <a:schemeClr val="accent2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451" tIns="0" rIns="256451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Поделки из бумаги</a:t>
          </a:r>
          <a:endParaRPr lang="ru-RU" sz="32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9718" y="127807"/>
        <a:ext cx="6668569" cy="1018273"/>
      </dsp:txXfrm>
    </dsp:sp>
    <dsp:sp modelId="{3B1E92EE-C04C-462F-AFE1-52A2E219A2A0}">
      <dsp:nvSpPr>
        <dsp:cNvPr id="0" name=""/>
        <dsp:cNvSpPr/>
      </dsp:nvSpPr>
      <dsp:spPr>
        <a:xfrm>
          <a:off x="0" y="2320014"/>
          <a:ext cx="9692640" cy="579600"/>
        </a:xfrm>
        <a:prstGeom prst="rect">
          <a:avLst/>
        </a:prstGeom>
        <a:solidFill>
          <a:schemeClr val="accent5">
            <a:lumMod val="40000"/>
            <a:lumOff val="60000"/>
            <a:alpha val="9000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2AE769-1DDC-441D-80EA-62DB7D2EECAB}">
      <dsp:nvSpPr>
        <dsp:cNvPr id="0" name=""/>
        <dsp:cNvSpPr/>
      </dsp:nvSpPr>
      <dsp:spPr>
        <a:xfrm>
          <a:off x="464311" y="1606128"/>
          <a:ext cx="6778741" cy="1094008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451" tIns="0" rIns="256451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Поделки из бросового материала</a:t>
          </a:r>
          <a:endParaRPr lang="ru-RU" sz="32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7716" y="1659533"/>
        <a:ext cx="6671931" cy="987198"/>
      </dsp:txXfrm>
    </dsp:sp>
    <dsp:sp modelId="{F7140F61-8B33-46C4-9D3D-CFF67C0D2195}">
      <dsp:nvSpPr>
        <dsp:cNvPr id="0" name=""/>
        <dsp:cNvSpPr/>
      </dsp:nvSpPr>
      <dsp:spPr>
        <a:xfrm>
          <a:off x="0" y="4082238"/>
          <a:ext cx="9692640" cy="579600"/>
        </a:xfrm>
        <a:prstGeom prst="rect">
          <a:avLst/>
        </a:prstGeom>
        <a:solidFill>
          <a:schemeClr val="accent5">
            <a:lumMod val="20000"/>
            <a:lumOff val="80000"/>
            <a:alpha val="9000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A3F7C8-E405-4F4D-8F73-F57C45A9F50E}">
      <dsp:nvSpPr>
        <dsp:cNvPr id="0" name=""/>
        <dsp:cNvSpPr/>
      </dsp:nvSpPr>
      <dsp:spPr>
        <a:xfrm>
          <a:off x="484632" y="3023814"/>
          <a:ext cx="7329467" cy="1397903"/>
        </a:xfrm>
        <a:prstGeom prst="roundRect">
          <a:avLst/>
        </a:prstGeom>
        <a:solidFill>
          <a:schemeClr val="accent2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451" tIns="0" rIns="256451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Поделки из глины</a:t>
          </a:r>
          <a:endParaRPr lang="ru-RU" sz="32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2872" y="3092054"/>
        <a:ext cx="7192987" cy="12614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E8BA-9A72-4E5A-B85E-29A4F4ECE083}" type="datetimeFigureOut">
              <a:rPr lang="ru-RU" smtClean="0"/>
              <a:t>05.10.2019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FCE10BD-72CA-4ACA-960E-7A9B50DDD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716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E8BA-9A72-4E5A-B85E-29A4F4ECE083}" type="datetimeFigureOut">
              <a:rPr lang="ru-RU" smtClean="0"/>
              <a:t>05.10.2019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FCE10BD-72CA-4ACA-960E-7A9B50DDD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406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E8BA-9A72-4E5A-B85E-29A4F4ECE083}" type="datetimeFigureOut">
              <a:rPr lang="ru-RU" smtClean="0"/>
              <a:t>05.10.2019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FCE10BD-72CA-4ACA-960E-7A9B50DDDAE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019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E8BA-9A72-4E5A-B85E-29A4F4ECE083}" type="datetimeFigureOut">
              <a:rPr lang="ru-RU" smtClean="0"/>
              <a:t>05.10.2019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FCE10BD-72CA-4ACA-960E-7A9B50DDD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673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E8BA-9A72-4E5A-B85E-29A4F4ECE083}" type="datetimeFigureOut">
              <a:rPr lang="ru-RU" smtClean="0"/>
              <a:t>05.10.2019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FCE10BD-72CA-4ACA-960E-7A9B50DDDAE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413773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E8BA-9A72-4E5A-B85E-29A4F4ECE083}" type="datetimeFigureOut">
              <a:rPr lang="ru-RU" smtClean="0"/>
              <a:t>05.10.2019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FCE10BD-72CA-4ACA-960E-7A9B50DDD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3996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E8BA-9A72-4E5A-B85E-29A4F4ECE083}" type="datetimeFigureOut">
              <a:rPr lang="ru-RU" smtClean="0"/>
              <a:t>05.10.2019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10BD-72CA-4ACA-960E-7A9B50DDD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7109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E8BA-9A72-4E5A-B85E-29A4F4ECE083}" type="datetimeFigureOut">
              <a:rPr lang="ru-RU" smtClean="0"/>
              <a:t>05.10.2019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10BD-72CA-4ACA-960E-7A9B50DDD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030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E8BA-9A72-4E5A-B85E-29A4F4ECE083}" type="datetimeFigureOut">
              <a:rPr lang="ru-RU" smtClean="0"/>
              <a:t>05.10.2019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10BD-72CA-4ACA-960E-7A9B50DDD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056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E8BA-9A72-4E5A-B85E-29A4F4ECE083}" type="datetimeFigureOut">
              <a:rPr lang="ru-RU" smtClean="0"/>
              <a:t>05.10.2019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FCE10BD-72CA-4ACA-960E-7A9B50DDD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012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E8BA-9A72-4E5A-B85E-29A4F4ECE083}" type="datetimeFigureOut">
              <a:rPr lang="ru-RU" smtClean="0"/>
              <a:t>05.10.2019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FCE10BD-72CA-4ACA-960E-7A9B50DDD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227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E8BA-9A72-4E5A-B85E-29A4F4ECE083}" type="datetimeFigureOut">
              <a:rPr lang="ru-RU" smtClean="0"/>
              <a:t>05.10.2019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FCE10BD-72CA-4ACA-960E-7A9B50DDD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992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E8BA-9A72-4E5A-B85E-29A4F4ECE083}" type="datetimeFigureOut">
              <a:rPr lang="ru-RU" smtClean="0"/>
              <a:t>05.10.2019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10BD-72CA-4ACA-960E-7A9B50DDD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014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E8BA-9A72-4E5A-B85E-29A4F4ECE083}" type="datetimeFigureOut">
              <a:rPr lang="ru-RU" smtClean="0"/>
              <a:t>05.10.2019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10BD-72CA-4ACA-960E-7A9B50DDD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084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E8BA-9A72-4E5A-B85E-29A4F4ECE083}" type="datetimeFigureOut">
              <a:rPr lang="ru-RU" smtClean="0"/>
              <a:t>05.10.2019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10BD-72CA-4ACA-960E-7A9B50DDD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408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E8BA-9A72-4E5A-B85E-29A4F4ECE083}" type="datetimeFigureOut">
              <a:rPr lang="ru-RU" smtClean="0"/>
              <a:t>05.10.2019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FCE10BD-72CA-4ACA-960E-7A9B50DDD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522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BE8BA-9A72-4E5A-B85E-29A4F4ECE083}" type="datetimeFigureOut">
              <a:rPr lang="ru-RU" smtClean="0"/>
              <a:t>05.10.2019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FCE10BD-72CA-4ACA-960E-7A9B50DDD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07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38891" y="1498143"/>
            <a:ext cx="9144000" cy="2479675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Ручной труд как средство развития мелкой моторики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старших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89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0080" y="1402080"/>
            <a:ext cx="9696132" cy="434658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6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57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4640" y="447040"/>
            <a:ext cx="9939972" cy="546418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последние годы в нашей стране отмечается тенденция на увеличение количества детей с отклонениями в развитии речи и интеллекта.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Катаева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А.А. 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Стребелева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Е.А., считают, что эти отклонения связаны, прежде всего, с неблагополучными экологическими условиями, различными инфекциями. </a:t>
            </a:r>
          </a:p>
        </p:txBody>
      </p:sp>
    </p:spTree>
    <p:extLst>
      <p:ext uri="{BB962C8B-B14F-4D97-AF65-F5344CB8AC3E}">
        <p14:creationId xmlns:p14="http://schemas.microsoft.com/office/powerpoint/2010/main" val="1542257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66240" y="548640"/>
            <a:ext cx="9838372" cy="536258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 изучение способов ручного труда, как средства развития мелкой моторики, разработку системы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 и упражнений для развития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мелкой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672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47040"/>
            <a:ext cx="11010980" cy="64109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ипотеза включение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специальных заданий и упражнений с использованием ручного труда в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занятиях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развитие мелкой моторики у детей с нарушением интеллекта способствуют: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Выноска со стрелкой вверх 1"/>
          <p:cNvSpPr/>
          <p:nvPr/>
        </p:nvSpPr>
        <p:spPr>
          <a:xfrm rot="1922699">
            <a:off x="1164936" y="2545880"/>
            <a:ext cx="2425193" cy="3219588"/>
          </a:xfrm>
          <a:prstGeom prst="upArrowCallou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усидчивости, внимательности, глазомера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Выноска со стрелкой вверх 3"/>
          <p:cNvSpPr/>
          <p:nvPr/>
        </p:nvSpPr>
        <p:spPr>
          <a:xfrm>
            <a:off x="4754880" y="2965722"/>
            <a:ext cx="2743200" cy="3414758"/>
          </a:xfrm>
          <a:prstGeom prst="upArrowCallo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положительных качеств личности воспитанников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Выноска со стрелкой вверх 4"/>
          <p:cNvSpPr/>
          <p:nvPr/>
        </p:nvSpPr>
        <p:spPr>
          <a:xfrm rot="19654316">
            <a:off x="8703534" y="2539260"/>
            <a:ext cx="2435876" cy="3355541"/>
          </a:xfrm>
          <a:prstGeom prst="upArrowCallou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Корректирует умственное развитие детей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220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1760" y="568960"/>
            <a:ext cx="10810240" cy="62890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ручного труда: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791968075"/>
              </p:ext>
            </p:extLst>
          </p:nvPr>
        </p:nvGraphicFramePr>
        <p:xfrm>
          <a:off x="2092960" y="1666240"/>
          <a:ext cx="9692640" cy="4734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8851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BrayanNK\AppData\Local\Temp\Rar$DIa0.932\IMG_20140109_08475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40" y="183081"/>
            <a:ext cx="4738255" cy="30586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C:\Users\BrayanNK\AppData\Local\Temp\Rar$DIa0.210\IMG_20140109_08482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99" y="193759"/>
            <a:ext cx="5800725" cy="36379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958" y="3058679"/>
            <a:ext cx="6075482" cy="36989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194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Сказка из шишки: «Заяц-хваста»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" y="150336"/>
            <a:ext cx="4851718" cy="4198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J:\DCIM\Camera\IMG_20140428_15230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840" y="1260951"/>
            <a:ext cx="5486399" cy="5344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1227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F:\фото с мамой\IMG_20140217_155300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1" y="401608"/>
            <a:ext cx="4223818" cy="37843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K:\DCIM\100ANDRO\DSC_000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942" y="246698"/>
            <a:ext cx="4554538" cy="393922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J:\DCIM\100ANDRO\IMG_20140110_154716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0743" y="2661920"/>
            <a:ext cx="5553075" cy="41960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512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3920" y="711200"/>
            <a:ext cx="9472612" cy="6146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Заданий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упражнений, направленных на развитие мелкой моторики очень много.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желании, особенно, если подключить фантазию и воображение, придумывать их можно бесконечно.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здесь - учитывать индивидуальные особенности каждого ребенка, его возраст, настроение, желание и возможности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если будут развиваться пальцы рук, то будут развиваться речь и мышление ребенка.  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94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685</TotalTime>
  <Words>134</Words>
  <Application>Microsoft Office PowerPoint</Application>
  <PresentationFormat>Широкоэкранный</PresentationFormat>
  <Paragraphs>20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Times New Roman</vt:lpstr>
      <vt:lpstr>Wingdings 3</vt:lpstr>
      <vt:lpstr>Легкий дым</vt:lpstr>
      <vt:lpstr>Ручной труд как средство развития мелкой моторики у старших дошкольников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BrayanNK</dc:creator>
  <cp:lastModifiedBy>Борис Метелев</cp:lastModifiedBy>
  <cp:revision>36</cp:revision>
  <dcterms:created xsi:type="dcterms:W3CDTF">2014-05-29T15:27:56Z</dcterms:created>
  <dcterms:modified xsi:type="dcterms:W3CDTF">2019-10-05T19:00:09Z</dcterms:modified>
</cp:coreProperties>
</file>