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3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685800"/>
            <a:ext cx="57912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ЗИМОРОДОК</a:t>
            </a:r>
            <a:endParaRPr lang="ru-RU" sz="6600" b="1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3010501" cy="225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" y="2819400"/>
            <a:ext cx="8686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 Зимородок - небольшая и очень ярко окрашенная птичка, обитающая в России по берегам чистых рек и озер. Благодаря своему блестящему зеленовато-голубому окрасу спины и головы летящий </a:t>
            </a:r>
            <a:r>
              <a:rPr lang="ru-RU" sz="2000" dirty="0" err="1" smtClean="0"/>
              <a:t>зимородой</a:t>
            </a:r>
            <a:r>
              <a:rPr lang="ru-RU" sz="2000" dirty="0" smtClean="0"/>
              <a:t> кажется стремительной голубой искрой. Атака зимородка на мелких рыбешек настолько стремительна, что нырнувшая и тут же снова взлетевшая птица даже не успевает намочить своего оперения. Часто зимородок ударяется о поверхность воды без видимой причины так, что трудно понять - то ли птица охотилась, но промахнулась, то ли она просто решила искупаться. Ныряющие зимородки погружаются на глубину до 30-50 сантиметров. За удивительные способности нырять, метко ловить рыбу и появляться "сухим из воды" зимородка часто называют "</a:t>
            </a:r>
            <a:r>
              <a:rPr lang="ru-RU" sz="2000" dirty="0" err="1" smtClean="0"/>
              <a:t>рыбачком</a:t>
            </a:r>
            <a:r>
              <a:rPr lang="ru-RU" sz="2000" dirty="0" smtClean="0"/>
              <a:t>"...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У зимородка очень строгие требования к жизни: чистый водоем с проточной водой (не мелкий, но и не глубокий), обрыв и заросшие берега. Зимородки не любят близкого соседства с другими птицами. Численность зимородков в настоящее время сокращается из-за хозяйственной деятельности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304800" y="4267200"/>
            <a:ext cx="8610600" cy="2438400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dirty="0" smtClean="0"/>
              <a:t>       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7400" dirty="0" smtClean="0"/>
              <a:t>               Питается мелкой рыбой, реже водными беспозвоночными (например, пресноводными креветками). Иногда питается водными насекомыми (личинки стрекозы) и лягушатами. Норма потребления 10-12 рыбок в сутки при отсутствии семьи. </a:t>
            </a:r>
          </a:p>
          <a:p>
            <a:pPr algn="just">
              <a:buNone/>
            </a:pPr>
            <a:r>
              <a:rPr lang="ru-RU" sz="7400" dirty="0" smtClean="0"/>
              <a:t>        </a:t>
            </a:r>
          </a:p>
          <a:p>
            <a:pPr algn="just">
              <a:buNone/>
            </a:pPr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57200"/>
            <a:ext cx="5638800" cy="379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04106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199"/>
            <a:ext cx="3657600" cy="245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04800" y="3352800"/>
            <a:ext cx="8458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2800" dirty="0" smtClean="0"/>
              <a:t>За рыбой охотится с воздуха. Способен взлетать из-под воды. Часто караулит добычу сидя на ветке над водой. Выбирает для засады самые тихие уголки, в которых очень трудно его заметить. Если атака прошла безрезультатно, зимородок продолжает поджидать жертву на ветке. Если рыба поймана, зимородок ест ее либо на ветке, либо в гнезде.</a:t>
            </a:r>
            <a:endParaRPr lang="ru-RU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57200"/>
            <a:ext cx="3048000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267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ЗИМОРОДОК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САМЕЦ  ТКАЧИКА</dc:title>
  <dc:creator>Ермаковы</dc:creator>
  <cp:lastModifiedBy>Admin</cp:lastModifiedBy>
  <cp:revision>7</cp:revision>
  <dcterms:created xsi:type="dcterms:W3CDTF">2011-10-24T16:27:36Z</dcterms:created>
  <dcterms:modified xsi:type="dcterms:W3CDTF">2014-05-25T19:30:42Z</dcterms:modified>
</cp:coreProperties>
</file>