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4" r:id="rId3"/>
    <p:sldId id="267" r:id="rId4"/>
    <p:sldId id="265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814811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0349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632" y="730250"/>
            <a:ext cx="7510368" cy="50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609600"/>
            <a:ext cx="803495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8034951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САМЕЦ  ТКАЧИКА</dc:title>
  <dc:creator>Ермаковы</dc:creator>
  <cp:lastModifiedBy>Admin</cp:lastModifiedBy>
  <cp:revision>7</cp:revision>
  <dcterms:created xsi:type="dcterms:W3CDTF">2011-10-24T16:27:36Z</dcterms:created>
  <dcterms:modified xsi:type="dcterms:W3CDTF">2014-05-25T19:29:49Z</dcterms:modified>
</cp:coreProperties>
</file>